
<file path=[Content_Types].xml><?xml version="1.0" encoding="utf-8"?>
<Types xmlns="http://schemas.openxmlformats.org/package/2006/content-types">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colors11.xml" ContentType="application/vnd.openxmlformats-officedocument.drawingml.diagramColors+xml"/>
  <Override PartName="/ppt/theme/theme1.xml" ContentType="application/vnd.openxmlformats-officedocument.them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diagrams/layout7.xml" ContentType="application/vnd.openxmlformats-officedocument.drawingml.diagramLayout+xml"/>
  <Override PartName="/ppt/diagrams/data8.xml" ContentType="application/vnd.openxmlformats-officedocument.drawingml.diagramData+xml"/>
  <Override PartName="/ppt/slides/slide10.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colors8.xml" ContentType="application/vnd.openxmlformats-officedocument.drawingml.diagramColors+xml"/>
  <Override PartName="/ppt/diagrams/drawing9.xml" ContentType="application/vnd.ms-office.drawingml.diagramDrawing+xml"/>
  <Override PartName="/ppt/diagrams/quickStyle13.xml" ContentType="application/vnd.openxmlformats-officedocument.drawingml.diagramStyle+xml"/>
  <Override PartName="/ppt/diagrams/drawing14.xml" ContentType="application/vnd.ms-office.drawingml.diagramDrawing+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diagrams/quickStyle9.xml" ContentType="application/vnd.openxmlformats-officedocument.drawingml.diagramStyle+xml"/>
  <Override PartName="/ppt/diagrams/quickStyle11.xml" ContentType="application/vnd.openxmlformats-officedocument.drawingml.diagramStyle+xml"/>
  <Override PartName="/ppt/diagrams/drawing12.xml" ContentType="application/vnd.ms-office.drawingml.diagramDrawing+xml"/>
  <Override PartName="/ppt/diagrams/layout13.xml" ContentType="application/vnd.openxmlformats-officedocument.drawingml.diagramLayout+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colors4.xml" ContentType="application/vnd.openxmlformats-officedocument.drawingml.diagramColors+xml"/>
  <Override PartName="/ppt/diagrams/drawing5.xml" ContentType="application/vnd.ms-office.drawingml.diagramDrawing+xml"/>
  <Override PartName="/ppt/diagrams/quickStyle7.xml" ContentType="application/vnd.openxmlformats-officedocument.drawingml.diagramStyle+xml"/>
  <Override PartName="/ppt/diagrams/drawing10.xml" ContentType="application/vnd.ms-office.drawingml.diagramDrawing+xml"/>
  <Override PartName="/ppt/diagrams/layout11.xml" ContentType="application/vnd.openxmlformats-officedocument.drawingml.diagramLayout+xml"/>
  <Override PartName="/ppt/diagrams/colors14.xml" ContentType="application/vnd.openxmlformats-officedocument.drawingml.diagramColor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notesSlides/notesSlide1.xml" ContentType="application/vnd.openxmlformats-officedocument.presentationml.notesSlide+xml"/>
  <Override PartName="/ppt/diagrams/colors1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diagrams/colors10.xml" ContentType="application/vnd.openxmlformats-officedocument.drawingml.diagramColor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ppt/diagrams/data9.xml" ContentType="application/vnd.openxmlformats-officedocument.drawingml.diagramData+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rawing8.xml" ContentType="application/vnd.ms-office.drawingml.diagramDrawing+xml"/>
  <Override PartName="/ppt/diagrams/quickStyle12.xml" ContentType="application/vnd.openxmlformats-officedocument.drawingml.diagramStyle+xml"/>
  <Override PartName="/ppt/diagrams/drawing13.xml" ContentType="application/vnd.ms-office.drawingml.diagramDrawing+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Override PartName="/ppt/diagrams/quickStyle8.xml" ContentType="application/vnd.openxmlformats-officedocument.drawingml.diagramStyle+xml"/>
  <Override PartName="/ppt/diagrams/quickStyle10.xml" ContentType="application/vnd.openxmlformats-officedocument.drawingml.diagramStyle+xml"/>
  <Override PartName="/ppt/diagrams/drawing11.xml" ContentType="application/vnd.ms-office.drawingml.diagramDrawing+xml"/>
  <Override PartName="/ppt/diagrams/layout14.xml" ContentType="application/vnd.openxmlformats-officedocument.drawingml.diagramLayout+xml"/>
  <Override PartName="/ppt/slides/slide8.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drawing4.xml" ContentType="application/vnd.ms-office.drawingml.diagramDrawing+xml"/>
  <Override PartName="/ppt/diagrams/quickStyle6.xml" ContentType="application/vnd.openxmlformats-officedocument.drawingml.diagramStyle+xml"/>
  <Override PartName="/ppt/diagrams/layout12.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8" r:id="rId1"/>
  </p:sldMasterIdLst>
  <p:notesMasterIdLst>
    <p:notesMasterId r:id="rId20"/>
  </p:notesMasterIdLst>
  <p:sldIdLst>
    <p:sldId id="256" r:id="rId2"/>
    <p:sldId id="257" r:id="rId3"/>
    <p:sldId id="258" r:id="rId4"/>
    <p:sldId id="275" r:id="rId5"/>
    <p:sldId id="259" r:id="rId6"/>
    <p:sldId id="260" r:id="rId7"/>
    <p:sldId id="262" r:id="rId8"/>
    <p:sldId id="264" r:id="rId9"/>
    <p:sldId id="267" r:id="rId10"/>
    <p:sldId id="265" r:id="rId11"/>
    <p:sldId id="271" r:id="rId12"/>
    <p:sldId id="272" r:id="rId13"/>
    <p:sldId id="273" r:id="rId14"/>
    <p:sldId id="274" r:id="rId15"/>
    <p:sldId id="266" r:id="rId16"/>
    <p:sldId id="268" r:id="rId17"/>
    <p:sldId id="269" r:id="rId18"/>
    <p:sldId id="270"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EE8978E-A0AD-4FB5-818A-1CC6FD6FCD7F}"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n-IN"/>
        </a:p>
      </dgm:t>
    </dgm:pt>
    <dgm:pt modelId="{81180F95-C777-4180-8162-1102F66C27E0}">
      <dgm:prSet phldrT="[Text]"/>
      <dgm:spPr/>
      <dgm:t>
        <a:bodyPr/>
        <a:lstStyle/>
        <a:p>
          <a:r>
            <a:rPr lang="en-US" dirty="0" smtClean="0"/>
            <a:t>Importance - </a:t>
          </a:r>
          <a:endParaRPr lang="en-IN" dirty="0"/>
        </a:p>
      </dgm:t>
    </dgm:pt>
    <dgm:pt modelId="{F84F6D24-C83E-4D87-8E4E-AE0A8186D8DD}" type="parTrans" cxnId="{7F99FED9-A0A8-43A4-8493-0FAA951405C8}">
      <dgm:prSet/>
      <dgm:spPr/>
      <dgm:t>
        <a:bodyPr/>
        <a:lstStyle/>
        <a:p>
          <a:endParaRPr lang="en-IN"/>
        </a:p>
      </dgm:t>
    </dgm:pt>
    <dgm:pt modelId="{97CBC205-9184-4D9D-86C0-7CA99EA87C99}" type="sibTrans" cxnId="{7F99FED9-A0A8-43A4-8493-0FAA951405C8}">
      <dgm:prSet/>
      <dgm:spPr/>
      <dgm:t>
        <a:bodyPr/>
        <a:lstStyle/>
        <a:p>
          <a:endParaRPr lang="en-IN"/>
        </a:p>
      </dgm:t>
    </dgm:pt>
    <dgm:pt modelId="{209F1388-E0CF-41C2-93F0-9B660603E29E}">
      <dgm:prSet phldrT="[Text]"/>
      <dgm:spPr/>
      <dgm:t>
        <a:bodyPr/>
        <a:lstStyle/>
        <a:p>
          <a:r>
            <a:rPr lang="en-IN" dirty="0" smtClean="0"/>
            <a:t>Verification and classification of advances - one of the most important aspects in the audit of bank branches.</a:t>
          </a:r>
          <a:endParaRPr lang="en-IN" dirty="0"/>
        </a:p>
      </dgm:t>
    </dgm:pt>
    <dgm:pt modelId="{52BEB43F-68BB-4E63-93F6-EDF42C6858BF}" type="parTrans" cxnId="{08D98E86-9927-421F-BB8E-5C7D422B08EE}">
      <dgm:prSet/>
      <dgm:spPr/>
      <dgm:t>
        <a:bodyPr/>
        <a:lstStyle/>
        <a:p>
          <a:endParaRPr lang="en-IN"/>
        </a:p>
      </dgm:t>
    </dgm:pt>
    <dgm:pt modelId="{AF2F34B8-1E7F-4FFF-B43E-6158EC97D04D}" type="sibTrans" cxnId="{08D98E86-9927-421F-BB8E-5C7D422B08EE}">
      <dgm:prSet/>
      <dgm:spPr/>
      <dgm:t>
        <a:bodyPr/>
        <a:lstStyle/>
        <a:p>
          <a:endParaRPr lang="en-IN"/>
        </a:p>
      </dgm:t>
    </dgm:pt>
    <dgm:pt modelId="{BCC90EA8-D50F-458D-8319-A4DF9C21CB94}">
      <dgm:prSet phldrT="[Text]"/>
      <dgm:spPr/>
      <dgm:t>
        <a:bodyPr/>
        <a:lstStyle/>
        <a:p>
          <a:r>
            <a:rPr lang="en-US" dirty="0" smtClean="0"/>
            <a:t>Precaution - </a:t>
          </a:r>
          <a:endParaRPr lang="en-IN" dirty="0"/>
        </a:p>
      </dgm:t>
    </dgm:pt>
    <dgm:pt modelId="{9CAE0346-88A8-402B-AE43-DC140FBA6E56}" type="parTrans" cxnId="{CF3F61AE-312B-4404-B056-E80E1BA56109}">
      <dgm:prSet/>
      <dgm:spPr/>
      <dgm:t>
        <a:bodyPr/>
        <a:lstStyle/>
        <a:p>
          <a:endParaRPr lang="en-IN"/>
        </a:p>
      </dgm:t>
    </dgm:pt>
    <dgm:pt modelId="{F70BA1F3-C841-428B-B33F-DD1ADCD087B2}" type="sibTrans" cxnId="{CF3F61AE-312B-4404-B056-E80E1BA56109}">
      <dgm:prSet/>
      <dgm:spPr/>
      <dgm:t>
        <a:bodyPr/>
        <a:lstStyle/>
        <a:p>
          <a:endParaRPr lang="en-IN"/>
        </a:p>
      </dgm:t>
    </dgm:pt>
    <dgm:pt modelId="{C4E384C9-867E-4507-8674-B068D2592788}">
      <dgm:prSet phldrT="[Text]"/>
      <dgm:spPr/>
      <dgm:t>
        <a:bodyPr/>
        <a:lstStyle/>
        <a:p>
          <a:r>
            <a:rPr lang="en-IN" dirty="0" smtClean="0"/>
            <a:t>This work should normally be entrusted to a person who has adequate knowledge of various types of advances and their verification.</a:t>
          </a:r>
          <a:endParaRPr lang="en-IN" dirty="0"/>
        </a:p>
      </dgm:t>
    </dgm:pt>
    <dgm:pt modelId="{7BB4DAA9-A1AD-418C-B7C6-74D57B4ED439}" type="parTrans" cxnId="{CBBC9C81-54BF-464A-91F9-4CFD65F61AA0}">
      <dgm:prSet/>
      <dgm:spPr/>
      <dgm:t>
        <a:bodyPr/>
        <a:lstStyle/>
        <a:p>
          <a:endParaRPr lang="en-IN"/>
        </a:p>
      </dgm:t>
    </dgm:pt>
    <dgm:pt modelId="{CA7B852F-8A28-4B98-9959-08A0E9E363CA}" type="sibTrans" cxnId="{CBBC9C81-54BF-464A-91F9-4CFD65F61AA0}">
      <dgm:prSet/>
      <dgm:spPr/>
      <dgm:t>
        <a:bodyPr/>
        <a:lstStyle/>
        <a:p>
          <a:endParaRPr lang="en-IN"/>
        </a:p>
      </dgm:t>
    </dgm:pt>
    <dgm:pt modelId="{28DFF8D4-5565-45C8-82DC-BAE9A3CADF7A}">
      <dgm:prSet phldrT="[Text]"/>
      <dgm:spPr/>
      <dgm:t>
        <a:bodyPr/>
        <a:lstStyle/>
        <a:p>
          <a:r>
            <a:rPr lang="en-IN" smtClean="0"/>
            <a:t>Knowledge of the provisions of some of the important Laws having a bearing on Bank Audit such</a:t>
          </a:r>
          <a:endParaRPr lang="en-IN" dirty="0"/>
        </a:p>
      </dgm:t>
    </dgm:pt>
    <dgm:pt modelId="{B7C9B920-6258-4655-8B0C-38959C7DC564}" type="parTrans" cxnId="{8EA6E7C9-D645-4669-A259-9D79334AFA95}">
      <dgm:prSet/>
      <dgm:spPr/>
      <dgm:t>
        <a:bodyPr/>
        <a:lstStyle/>
        <a:p>
          <a:endParaRPr lang="en-IN"/>
        </a:p>
      </dgm:t>
    </dgm:pt>
    <dgm:pt modelId="{BD3AC5FD-C2BC-499D-9A88-2C7A99FFC102}" type="sibTrans" cxnId="{8EA6E7C9-D645-4669-A259-9D79334AFA95}">
      <dgm:prSet/>
      <dgm:spPr/>
      <dgm:t>
        <a:bodyPr/>
        <a:lstStyle/>
        <a:p>
          <a:endParaRPr lang="en-IN"/>
        </a:p>
      </dgm:t>
    </dgm:pt>
    <dgm:pt modelId="{99250690-FF81-4279-A224-2FA9CD143157}">
      <dgm:prSet phldrT="[Text]"/>
      <dgm:spPr/>
      <dgm:t>
        <a:bodyPr/>
        <a:lstStyle/>
        <a:p>
          <a:endParaRPr lang="en-IN" dirty="0"/>
        </a:p>
      </dgm:t>
    </dgm:pt>
    <dgm:pt modelId="{0D9BE143-B801-47FC-AB61-12658B6A893D}" type="parTrans" cxnId="{0328AAC8-10DC-4A9A-97CE-E43F1367D5C2}">
      <dgm:prSet/>
      <dgm:spPr/>
      <dgm:t>
        <a:bodyPr/>
        <a:lstStyle/>
        <a:p>
          <a:endParaRPr lang="en-IN"/>
        </a:p>
      </dgm:t>
    </dgm:pt>
    <dgm:pt modelId="{AFC8BBB6-750C-41BC-84BA-BCB63009201D}" type="sibTrans" cxnId="{0328AAC8-10DC-4A9A-97CE-E43F1367D5C2}">
      <dgm:prSet/>
      <dgm:spPr/>
      <dgm:t>
        <a:bodyPr/>
        <a:lstStyle/>
        <a:p>
          <a:endParaRPr lang="en-IN"/>
        </a:p>
      </dgm:t>
    </dgm:pt>
    <dgm:pt modelId="{A6BB1865-81A7-40E5-B1D1-31459BA4F589}" type="pres">
      <dgm:prSet presAssocID="{DEE8978E-A0AD-4FB5-818A-1CC6FD6FCD7F}" presName="Name0" presStyleCnt="0">
        <dgm:presLayoutVars>
          <dgm:dir/>
          <dgm:resizeHandles val="exact"/>
        </dgm:presLayoutVars>
      </dgm:prSet>
      <dgm:spPr/>
      <dgm:t>
        <a:bodyPr/>
        <a:lstStyle/>
        <a:p>
          <a:endParaRPr lang="en-IN"/>
        </a:p>
      </dgm:t>
    </dgm:pt>
    <dgm:pt modelId="{03042B19-E459-4A1F-8F25-5D459F3F1514}" type="pres">
      <dgm:prSet presAssocID="{81180F95-C777-4180-8162-1102F66C27E0}" presName="node" presStyleLbl="node1" presStyleIdx="0" presStyleCnt="2">
        <dgm:presLayoutVars>
          <dgm:bulletEnabled val="1"/>
        </dgm:presLayoutVars>
      </dgm:prSet>
      <dgm:spPr/>
      <dgm:t>
        <a:bodyPr/>
        <a:lstStyle/>
        <a:p>
          <a:endParaRPr lang="en-IN"/>
        </a:p>
      </dgm:t>
    </dgm:pt>
    <dgm:pt modelId="{AB31502F-5E37-4506-9708-6C802B12B001}" type="pres">
      <dgm:prSet presAssocID="{97CBC205-9184-4D9D-86C0-7CA99EA87C99}" presName="sibTrans" presStyleCnt="0"/>
      <dgm:spPr/>
    </dgm:pt>
    <dgm:pt modelId="{EDFFB6CA-2E9D-405E-9990-78444BA1EE8C}" type="pres">
      <dgm:prSet presAssocID="{BCC90EA8-D50F-458D-8319-A4DF9C21CB94}" presName="node" presStyleLbl="node1" presStyleIdx="1" presStyleCnt="2">
        <dgm:presLayoutVars>
          <dgm:bulletEnabled val="1"/>
        </dgm:presLayoutVars>
      </dgm:prSet>
      <dgm:spPr/>
      <dgm:t>
        <a:bodyPr/>
        <a:lstStyle/>
        <a:p>
          <a:endParaRPr lang="en-IN"/>
        </a:p>
      </dgm:t>
    </dgm:pt>
  </dgm:ptLst>
  <dgm:cxnLst>
    <dgm:cxn modelId="{90A06DD2-0B32-488B-AA22-3021A94BF63F}" type="presOf" srcId="{C4E384C9-867E-4507-8674-B068D2592788}" destId="{EDFFB6CA-2E9D-405E-9990-78444BA1EE8C}" srcOrd="0" destOrd="1" presId="urn:microsoft.com/office/officeart/2005/8/layout/hList6"/>
    <dgm:cxn modelId="{0328AAC8-10DC-4A9A-97CE-E43F1367D5C2}" srcId="{BCC90EA8-D50F-458D-8319-A4DF9C21CB94}" destId="{99250690-FF81-4279-A224-2FA9CD143157}" srcOrd="1" destOrd="0" parTransId="{0D9BE143-B801-47FC-AB61-12658B6A893D}" sibTransId="{AFC8BBB6-750C-41BC-84BA-BCB63009201D}"/>
    <dgm:cxn modelId="{57D2373E-A5F6-423B-8224-A9F669B80621}" type="presOf" srcId="{209F1388-E0CF-41C2-93F0-9B660603E29E}" destId="{03042B19-E459-4A1F-8F25-5D459F3F1514}" srcOrd="0" destOrd="1" presId="urn:microsoft.com/office/officeart/2005/8/layout/hList6"/>
    <dgm:cxn modelId="{0C2C4757-FA19-4657-A2A0-554AB92AC55A}" type="presOf" srcId="{99250690-FF81-4279-A224-2FA9CD143157}" destId="{EDFFB6CA-2E9D-405E-9990-78444BA1EE8C}" srcOrd="0" destOrd="2" presId="urn:microsoft.com/office/officeart/2005/8/layout/hList6"/>
    <dgm:cxn modelId="{0EB6F444-D882-4CE9-885D-3C621C6191A1}" type="presOf" srcId="{81180F95-C777-4180-8162-1102F66C27E0}" destId="{03042B19-E459-4A1F-8F25-5D459F3F1514}" srcOrd="0" destOrd="0" presId="urn:microsoft.com/office/officeart/2005/8/layout/hList6"/>
    <dgm:cxn modelId="{7F99FED9-A0A8-43A4-8493-0FAA951405C8}" srcId="{DEE8978E-A0AD-4FB5-818A-1CC6FD6FCD7F}" destId="{81180F95-C777-4180-8162-1102F66C27E0}" srcOrd="0" destOrd="0" parTransId="{F84F6D24-C83E-4D87-8E4E-AE0A8186D8DD}" sibTransId="{97CBC205-9184-4D9D-86C0-7CA99EA87C99}"/>
    <dgm:cxn modelId="{8EA6E7C9-D645-4669-A259-9D79334AFA95}" srcId="{BCC90EA8-D50F-458D-8319-A4DF9C21CB94}" destId="{28DFF8D4-5565-45C8-82DC-BAE9A3CADF7A}" srcOrd="2" destOrd="0" parTransId="{B7C9B920-6258-4655-8B0C-38959C7DC564}" sibTransId="{BD3AC5FD-C2BC-499D-9A88-2C7A99FFC102}"/>
    <dgm:cxn modelId="{08D98E86-9927-421F-BB8E-5C7D422B08EE}" srcId="{81180F95-C777-4180-8162-1102F66C27E0}" destId="{209F1388-E0CF-41C2-93F0-9B660603E29E}" srcOrd="0" destOrd="0" parTransId="{52BEB43F-68BB-4E63-93F6-EDF42C6858BF}" sibTransId="{AF2F34B8-1E7F-4FFF-B43E-6158EC97D04D}"/>
    <dgm:cxn modelId="{FA2B01BE-49FF-4EDD-9DDB-ED8627847108}" type="presOf" srcId="{BCC90EA8-D50F-458D-8319-A4DF9C21CB94}" destId="{EDFFB6CA-2E9D-405E-9990-78444BA1EE8C}" srcOrd="0" destOrd="0" presId="urn:microsoft.com/office/officeart/2005/8/layout/hList6"/>
    <dgm:cxn modelId="{0918EA1C-D74B-45E5-ABD8-A5CA5EB7E70D}" type="presOf" srcId="{28DFF8D4-5565-45C8-82DC-BAE9A3CADF7A}" destId="{EDFFB6CA-2E9D-405E-9990-78444BA1EE8C}" srcOrd="0" destOrd="3" presId="urn:microsoft.com/office/officeart/2005/8/layout/hList6"/>
    <dgm:cxn modelId="{26A6A007-3A04-4E32-9B72-3B13204D17AA}" type="presOf" srcId="{DEE8978E-A0AD-4FB5-818A-1CC6FD6FCD7F}" destId="{A6BB1865-81A7-40E5-B1D1-31459BA4F589}" srcOrd="0" destOrd="0" presId="urn:microsoft.com/office/officeart/2005/8/layout/hList6"/>
    <dgm:cxn modelId="{CBBC9C81-54BF-464A-91F9-4CFD65F61AA0}" srcId="{BCC90EA8-D50F-458D-8319-A4DF9C21CB94}" destId="{C4E384C9-867E-4507-8674-B068D2592788}" srcOrd="0" destOrd="0" parTransId="{7BB4DAA9-A1AD-418C-B7C6-74D57B4ED439}" sibTransId="{CA7B852F-8A28-4B98-9959-08A0E9E363CA}"/>
    <dgm:cxn modelId="{CF3F61AE-312B-4404-B056-E80E1BA56109}" srcId="{DEE8978E-A0AD-4FB5-818A-1CC6FD6FCD7F}" destId="{BCC90EA8-D50F-458D-8319-A4DF9C21CB94}" srcOrd="1" destOrd="0" parTransId="{9CAE0346-88A8-402B-AE43-DC140FBA6E56}" sibTransId="{F70BA1F3-C841-428B-B33F-DD1ADCD087B2}"/>
    <dgm:cxn modelId="{9D9762F6-F769-4455-BF42-3D9CE67026AD}" type="presParOf" srcId="{A6BB1865-81A7-40E5-B1D1-31459BA4F589}" destId="{03042B19-E459-4A1F-8F25-5D459F3F1514}" srcOrd="0" destOrd="0" presId="urn:microsoft.com/office/officeart/2005/8/layout/hList6"/>
    <dgm:cxn modelId="{FD98A69E-0F3E-4D45-8F93-75302DEFCA8F}" type="presParOf" srcId="{A6BB1865-81A7-40E5-B1D1-31459BA4F589}" destId="{AB31502F-5E37-4506-9708-6C802B12B001}" srcOrd="1" destOrd="0" presId="urn:microsoft.com/office/officeart/2005/8/layout/hList6"/>
    <dgm:cxn modelId="{1CB1ABFD-7B61-46E1-859A-DC437FAC25FA}" type="presParOf" srcId="{A6BB1865-81A7-40E5-B1D1-31459BA4F589}" destId="{EDFFB6CA-2E9D-405E-9990-78444BA1EE8C}"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252D73A-BBDA-457D-A715-632D65D9B5EA}"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896541B5-72FA-425D-A727-AAD8063930BE}">
      <dgm:prSet phldrT="[Text]" custT="1"/>
      <dgm:spPr/>
      <dgm:t>
        <a:bodyPr/>
        <a:lstStyle/>
        <a:p>
          <a:r>
            <a:rPr lang="en-US" sz="2000" b="1" dirty="0" smtClean="0"/>
            <a:t>Documentation</a:t>
          </a:r>
          <a:endParaRPr lang="en-US" sz="1800" b="1" dirty="0"/>
        </a:p>
      </dgm:t>
    </dgm:pt>
    <dgm:pt modelId="{CD500E5F-CC50-42D1-BF73-C558B500CA75}" type="parTrans" cxnId="{43CBF1E6-8433-40B5-8E8A-370E5524AE5F}">
      <dgm:prSet/>
      <dgm:spPr/>
      <dgm:t>
        <a:bodyPr/>
        <a:lstStyle/>
        <a:p>
          <a:endParaRPr lang="en-US"/>
        </a:p>
      </dgm:t>
    </dgm:pt>
    <dgm:pt modelId="{E3D00BB7-D2C3-417F-BEC8-CD9762A60B2A}" type="sibTrans" cxnId="{43CBF1E6-8433-40B5-8E8A-370E5524AE5F}">
      <dgm:prSet/>
      <dgm:spPr/>
      <dgm:t>
        <a:bodyPr/>
        <a:lstStyle/>
        <a:p>
          <a:endParaRPr lang="en-US"/>
        </a:p>
      </dgm:t>
    </dgm:pt>
    <dgm:pt modelId="{E2904042-3272-439D-A3F1-329685813999}">
      <dgm:prSet phldrT="[Text]"/>
      <dgm:spPr/>
      <dgm:t>
        <a:bodyPr/>
        <a:lstStyle/>
        <a:p>
          <a:r>
            <a:rPr lang="en-US" dirty="0" smtClean="0"/>
            <a:t>Instances of credit facilities released without execution of all the necessary documents?</a:t>
          </a:r>
          <a:endParaRPr lang="en-US" dirty="0"/>
        </a:p>
      </dgm:t>
    </dgm:pt>
    <dgm:pt modelId="{77658CBB-456F-453B-A239-B525EC556054}" type="parTrans" cxnId="{ECAB8FDE-63FB-4DC7-A895-CCB03F7D114F}">
      <dgm:prSet/>
      <dgm:spPr/>
      <dgm:t>
        <a:bodyPr/>
        <a:lstStyle/>
        <a:p>
          <a:endParaRPr lang="en-US"/>
        </a:p>
      </dgm:t>
    </dgm:pt>
    <dgm:pt modelId="{916C39F4-3892-4A92-985B-24D8E4DC268B}" type="sibTrans" cxnId="{ECAB8FDE-63FB-4DC7-A895-CCB03F7D114F}">
      <dgm:prSet/>
      <dgm:spPr/>
      <dgm:t>
        <a:bodyPr/>
        <a:lstStyle/>
        <a:p>
          <a:endParaRPr lang="en-US"/>
        </a:p>
      </dgm:t>
    </dgm:pt>
    <dgm:pt modelId="{D1E60EB8-D454-48C1-BB70-FE315E04C1A9}">
      <dgm:prSet/>
      <dgm:spPr/>
      <dgm:t>
        <a:bodyPr/>
        <a:lstStyle/>
        <a:p>
          <a:r>
            <a:rPr lang="en-US" dirty="0" smtClean="0"/>
            <a:t>Verification of legal status.</a:t>
          </a:r>
        </a:p>
      </dgm:t>
    </dgm:pt>
    <dgm:pt modelId="{C78B2909-A92E-43AF-9C44-303E2BBB14F9}" type="parTrans" cxnId="{D3B41C98-82CE-4AF8-BE86-401D07F6070E}">
      <dgm:prSet/>
      <dgm:spPr/>
      <dgm:t>
        <a:bodyPr/>
        <a:lstStyle/>
        <a:p>
          <a:endParaRPr lang="en-US"/>
        </a:p>
      </dgm:t>
    </dgm:pt>
    <dgm:pt modelId="{E572B601-F187-4913-945E-A9116B23B854}" type="sibTrans" cxnId="{D3B41C98-82CE-4AF8-BE86-401D07F6070E}">
      <dgm:prSet/>
      <dgm:spPr/>
      <dgm:t>
        <a:bodyPr/>
        <a:lstStyle/>
        <a:p>
          <a:endParaRPr lang="en-US"/>
        </a:p>
      </dgm:t>
    </dgm:pt>
    <dgm:pt modelId="{344DDCB3-DAEC-43A5-A436-6D2076F78018}">
      <dgm:prSet/>
      <dgm:spPr/>
      <dgm:t>
        <a:bodyPr/>
        <a:lstStyle/>
        <a:p>
          <a:r>
            <a:rPr lang="en-US" dirty="0" smtClean="0"/>
            <a:t>Type of Loan.</a:t>
          </a:r>
        </a:p>
      </dgm:t>
    </dgm:pt>
    <dgm:pt modelId="{1F43605A-FDBD-436B-A02B-7681B047981C}" type="parTrans" cxnId="{66852C2C-186E-437A-8CC1-2118E5971F35}">
      <dgm:prSet/>
      <dgm:spPr/>
      <dgm:t>
        <a:bodyPr/>
        <a:lstStyle/>
        <a:p>
          <a:endParaRPr lang="en-US"/>
        </a:p>
      </dgm:t>
    </dgm:pt>
    <dgm:pt modelId="{9B1AF29C-11E9-4D49-831D-E7B012BBB99D}" type="sibTrans" cxnId="{66852C2C-186E-437A-8CC1-2118E5971F35}">
      <dgm:prSet/>
      <dgm:spPr/>
      <dgm:t>
        <a:bodyPr/>
        <a:lstStyle/>
        <a:p>
          <a:endParaRPr lang="en-US"/>
        </a:p>
      </dgm:t>
    </dgm:pt>
    <dgm:pt modelId="{5C7A717C-7223-4BFF-AFCC-0A9F5C0C3A5F}">
      <dgm:prSet/>
      <dgm:spPr/>
      <dgm:t>
        <a:bodyPr/>
        <a:lstStyle/>
        <a:p>
          <a:r>
            <a:rPr lang="en-US" smtClean="0"/>
            <a:t>Securities.</a:t>
          </a:r>
          <a:endParaRPr lang="en-US" dirty="0" smtClean="0"/>
        </a:p>
      </dgm:t>
    </dgm:pt>
    <dgm:pt modelId="{ACFE3E82-0503-4944-BB56-2503F86180BC}" type="parTrans" cxnId="{9D98CAEF-10FF-49CA-9C60-DF90139A5224}">
      <dgm:prSet/>
      <dgm:spPr/>
      <dgm:t>
        <a:bodyPr/>
        <a:lstStyle/>
        <a:p>
          <a:endParaRPr lang="en-US"/>
        </a:p>
      </dgm:t>
    </dgm:pt>
    <dgm:pt modelId="{1790EE7D-6D15-4F3F-B78B-94D9BF8E6460}" type="sibTrans" cxnId="{9D98CAEF-10FF-49CA-9C60-DF90139A5224}">
      <dgm:prSet/>
      <dgm:spPr/>
      <dgm:t>
        <a:bodyPr/>
        <a:lstStyle/>
        <a:p>
          <a:endParaRPr lang="en-US"/>
        </a:p>
      </dgm:t>
    </dgm:pt>
    <dgm:pt modelId="{5D7C5944-26EE-4ADB-84F7-019DB05B61F5}">
      <dgm:prSet/>
      <dgm:spPr/>
      <dgm:t>
        <a:bodyPr/>
        <a:lstStyle/>
        <a:p>
          <a:r>
            <a:rPr lang="en-US" dirty="0" smtClean="0"/>
            <a:t>Instances of deficiencies in documentation, non registration of charges, etc., (give details)</a:t>
          </a:r>
        </a:p>
      </dgm:t>
    </dgm:pt>
    <dgm:pt modelId="{83B810F7-58B5-4957-916F-B34CFB17400A}" type="parTrans" cxnId="{1ACDAECB-BAD7-4049-A2DF-99FDA55703C3}">
      <dgm:prSet/>
      <dgm:spPr/>
      <dgm:t>
        <a:bodyPr/>
        <a:lstStyle/>
        <a:p>
          <a:endParaRPr lang="en-US"/>
        </a:p>
      </dgm:t>
    </dgm:pt>
    <dgm:pt modelId="{CE70ACC0-31FE-487B-B736-D35BC9202983}" type="sibTrans" cxnId="{1ACDAECB-BAD7-4049-A2DF-99FDA55703C3}">
      <dgm:prSet/>
      <dgm:spPr/>
      <dgm:t>
        <a:bodyPr/>
        <a:lstStyle/>
        <a:p>
          <a:endParaRPr lang="en-US"/>
        </a:p>
      </dgm:t>
    </dgm:pt>
    <dgm:pt modelId="{309CCD65-8D8E-4C11-A373-E0B4433F2475}">
      <dgm:prSet/>
      <dgm:spPr/>
      <dgm:t>
        <a:bodyPr/>
        <a:lstStyle/>
        <a:p>
          <a:r>
            <a:rPr lang="en-US" dirty="0" smtClean="0"/>
            <a:t>Documents left  blank.</a:t>
          </a:r>
        </a:p>
      </dgm:t>
    </dgm:pt>
    <dgm:pt modelId="{E44AC422-42E2-4AB6-875E-25B5C4C531AF}" type="parTrans" cxnId="{D5C57D16-2B6B-48B6-AC55-AD5C039A1092}">
      <dgm:prSet/>
      <dgm:spPr/>
      <dgm:t>
        <a:bodyPr/>
        <a:lstStyle/>
        <a:p>
          <a:endParaRPr lang="en-US"/>
        </a:p>
      </dgm:t>
    </dgm:pt>
    <dgm:pt modelId="{440D2FFE-9E59-4AB1-8AA9-739FB063DB72}" type="sibTrans" cxnId="{D5C57D16-2B6B-48B6-AC55-AD5C039A1092}">
      <dgm:prSet/>
      <dgm:spPr/>
      <dgm:t>
        <a:bodyPr/>
        <a:lstStyle/>
        <a:p>
          <a:endParaRPr lang="en-US"/>
        </a:p>
      </dgm:t>
    </dgm:pt>
    <dgm:pt modelId="{A0D18688-41B7-4679-B6F8-44B6A71B7F0A}">
      <dgm:prSet/>
      <dgm:spPr/>
      <dgm:t>
        <a:bodyPr/>
        <a:lstStyle/>
        <a:p>
          <a:r>
            <a:rPr lang="en-US" dirty="0" smtClean="0"/>
            <a:t>Documents inadequately stamped.</a:t>
          </a:r>
        </a:p>
      </dgm:t>
    </dgm:pt>
    <dgm:pt modelId="{79BB39FC-684B-44DA-8242-36C9A381C7E0}" type="parTrans" cxnId="{73622B5E-6C88-4AB7-BF72-E54254097361}">
      <dgm:prSet/>
      <dgm:spPr/>
      <dgm:t>
        <a:bodyPr/>
        <a:lstStyle/>
        <a:p>
          <a:endParaRPr lang="en-US"/>
        </a:p>
      </dgm:t>
    </dgm:pt>
    <dgm:pt modelId="{754446A4-E610-4401-922A-6C930C5AF74E}" type="sibTrans" cxnId="{73622B5E-6C88-4AB7-BF72-E54254097361}">
      <dgm:prSet/>
      <dgm:spPr/>
      <dgm:t>
        <a:bodyPr/>
        <a:lstStyle/>
        <a:p>
          <a:endParaRPr lang="en-US"/>
        </a:p>
      </dgm:t>
    </dgm:pt>
    <dgm:pt modelId="{E5D1F165-C45E-46D5-A489-361A3E4A65D2}">
      <dgm:prSet/>
      <dgm:spPr/>
      <dgm:t>
        <a:bodyPr/>
        <a:lstStyle/>
        <a:p>
          <a:r>
            <a:rPr lang="en-US" dirty="0" smtClean="0"/>
            <a:t>Documents time barred.</a:t>
          </a:r>
        </a:p>
      </dgm:t>
    </dgm:pt>
    <dgm:pt modelId="{E6657B51-CA50-4D17-8FA7-73BD8E9ABAEF}" type="parTrans" cxnId="{27151C42-E1F8-4399-BDA1-6506F7053EC5}">
      <dgm:prSet/>
      <dgm:spPr/>
      <dgm:t>
        <a:bodyPr/>
        <a:lstStyle/>
        <a:p>
          <a:endParaRPr lang="en-US"/>
        </a:p>
      </dgm:t>
    </dgm:pt>
    <dgm:pt modelId="{09AA1FC4-1E1C-4471-9BB9-334180CD47AB}" type="sibTrans" cxnId="{27151C42-E1F8-4399-BDA1-6506F7053EC5}">
      <dgm:prSet/>
      <dgm:spPr/>
      <dgm:t>
        <a:bodyPr/>
        <a:lstStyle/>
        <a:p>
          <a:endParaRPr lang="en-US"/>
        </a:p>
      </dgm:t>
    </dgm:pt>
    <dgm:pt modelId="{7B7A2C52-A8DF-4696-A22B-8445067201B1}">
      <dgm:prSet/>
      <dgm:spPr/>
      <dgm:t>
        <a:bodyPr/>
        <a:lstStyle/>
        <a:p>
          <a:r>
            <a:rPr lang="en-US" dirty="0" smtClean="0"/>
            <a:t>Additional reporting requirement on advances against lien on deposits.</a:t>
          </a:r>
        </a:p>
      </dgm:t>
    </dgm:pt>
    <dgm:pt modelId="{C9D3485B-0CBF-4F9E-9E91-D9F197B67DB3}" type="parTrans" cxnId="{45EF35D9-BBB2-4EB0-8040-FC29A7335F78}">
      <dgm:prSet/>
      <dgm:spPr/>
      <dgm:t>
        <a:bodyPr/>
        <a:lstStyle/>
        <a:p>
          <a:endParaRPr lang="en-US"/>
        </a:p>
      </dgm:t>
    </dgm:pt>
    <dgm:pt modelId="{DD8A0CE9-FC1A-444E-BD7D-1BB3F2DDEF36}" type="sibTrans" cxnId="{45EF35D9-BBB2-4EB0-8040-FC29A7335F78}">
      <dgm:prSet/>
      <dgm:spPr/>
      <dgm:t>
        <a:bodyPr/>
        <a:lstStyle/>
        <a:p>
          <a:endParaRPr lang="en-US"/>
        </a:p>
      </dgm:t>
    </dgm:pt>
    <dgm:pt modelId="{5637BBB0-0602-4A73-B427-FF4D0A3F6770}" type="pres">
      <dgm:prSet presAssocID="{C252D73A-BBDA-457D-A715-632D65D9B5EA}" presName="linearFlow" presStyleCnt="0">
        <dgm:presLayoutVars>
          <dgm:dir/>
          <dgm:animLvl val="lvl"/>
          <dgm:resizeHandles val="exact"/>
        </dgm:presLayoutVars>
      </dgm:prSet>
      <dgm:spPr/>
      <dgm:t>
        <a:bodyPr/>
        <a:lstStyle/>
        <a:p>
          <a:endParaRPr lang="en-IN"/>
        </a:p>
      </dgm:t>
    </dgm:pt>
    <dgm:pt modelId="{C9A4D3BB-6980-4853-9A32-398E37E38C88}" type="pres">
      <dgm:prSet presAssocID="{896541B5-72FA-425D-A727-AAD8063930BE}" presName="composite" presStyleCnt="0"/>
      <dgm:spPr/>
    </dgm:pt>
    <dgm:pt modelId="{B911D860-118C-423B-9E76-167956A83669}" type="pres">
      <dgm:prSet presAssocID="{896541B5-72FA-425D-A727-AAD8063930BE}" presName="parTx" presStyleLbl="node1" presStyleIdx="0" presStyleCnt="1">
        <dgm:presLayoutVars>
          <dgm:chMax val="0"/>
          <dgm:chPref val="0"/>
          <dgm:bulletEnabled val="1"/>
        </dgm:presLayoutVars>
      </dgm:prSet>
      <dgm:spPr/>
      <dgm:t>
        <a:bodyPr/>
        <a:lstStyle/>
        <a:p>
          <a:endParaRPr lang="en-US"/>
        </a:p>
      </dgm:t>
    </dgm:pt>
    <dgm:pt modelId="{A70AED51-3B69-4F83-A1E2-219847E194E9}" type="pres">
      <dgm:prSet presAssocID="{896541B5-72FA-425D-A727-AAD8063930BE}" presName="parSh" presStyleLbl="node1" presStyleIdx="0" presStyleCnt="1"/>
      <dgm:spPr/>
      <dgm:t>
        <a:bodyPr/>
        <a:lstStyle/>
        <a:p>
          <a:endParaRPr lang="en-US"/>
        </a:p>
      </dgm:t>
    </dgm:pt>
    <dgm:pt modelId="{BD95D631-6EE3-4630-B54A-40AD896B1B6E}" type="pres">
      <dgm:prSet presAssocID="{896541B5-72FA-425D-A727-AAD8063930BE}" presName="desTx" presStyleLbl="fgAcc1" presStyleIdx="0" presStyleCnt="1">
        <dgm:presLayoutVars>
          <dgm:bulletEnabled val="1"/>
        </dgm:presLayoutVars>
      </dgm:prSet>
      <dgm:spPr/>
      <dgm:t>
        <a:bodyPr/>
        <a:lstStyle/>
        <a:p>
          <a:endParaRPr lang="en-US"/>
        </a:p>
      </dgm:t>
    </dgm:pt>
  </dgm:ptLst>
  <dgm:cxnLst>
    <dgm:cxn modelId="{66852C2C-186E-437A-8CC1-2118E5971F35}" srcId="{E2904042-3272-439D-A3F1-329685813999}" destId="{344DDCB3-DAEC-43A5-A436-6D2076F78018}" srcOrd="1" destOrd="0" parTransId="{1F43605A-FDBD-436B-A02B-7681B047981C}" sibTransId="{9B1AF29C-11E9-4D49-831D-E7B012BBB99D}"/>
    <dgm:cxn modelId="{91F0E79A-C6DC-4923-85B5-09C0827C7383}" type="presOf" srcId="{A0D18688-41B7-4679-B6F8-44B6A71B7F0A}" destId="{BD95D631-6EE3-4630-B54A-40AD896B1B6E}" srcOrd="0" destOrd="6" presId="urn:microsoft.com/office/officeart/2005/8/layout/process3"/>
    <dgm:cxn modelId="{45EF35D9-BBB2-4EB0-8040-FC29A7335F78}" srcId="{896541B5-72FA-425D-A727-AAD8063930BE}" destId="{7B7A2C52-A8DF-4696-A22B-8445067201B1}" srcOrd="2" destOrd="0" parTransId="{C9D3485B-0CBF-4F9E-9E91-D9F197B67DB3}" sibTransId="{DD8A0CE9-FC1A-444E-BD7D-1BB3F2DDEF36}"/>
    <dgm:cxn modelId="{9D98CAEF-10FF-49CA-9C60-DF90139A5224}" srcId="{E2904042-3272-439D-A3F1-329685813999}" destId="{5C7A717C-7223-4BFF-AFCC-0A9F5C0C3A5F}" srcOrd="2" destOrd="0" parTransId="{ACFE3E82-0503-4944-BB56-2503F86180BC}" sibTransId="{1790EE7D-6D15-4F3F-B78B-94D9BF8E6460}"/>
    <dgm:cxn modelId="{3DA3EC85-1A21-4E48-A0CE-9B3CE69E2C32}" type="presOf" srcId="{344DDCB3-DAEC-43A5-A436-6D2076F78018}" destId="{BD95D631-6EE3-4630-B54A-40AD896B1B6E}" srcOrd="0" destOrd="2" presId="urn:microsoft.com/office/officeart/2005/8/layout/process3"/>
    <dgm:cxn modelId="{F323A94C-B739-4B6D-B280-D2C9454215CB}" type="presOf" srcId="{5C7A717C-7223-4BFF-AFCC-0A9F5C0C3A5F}" destId="{BD95D631-6EE3-4630-B54A-40AD896B1B6E}" srcOrd="0" destOrd="3" presId="urn:microsoft.com/office/officeart/2005/8/layout/process3"/>
    <dgm:cxn modelId="{BCBCD53A-71A5-4ECB-AFC3-59DD00C01245}" type="presOf" srcId="{896541B5-72FA-425D-A727-AAD8063930BE}" destId="{A70AED51-3B69-4F83-A1E2-219847E194E9}" srcOrd="1" destOrd="0" presId="urn:microsoft.com/office/officeart/2005/8/layout/process3"/>
    <dgm:cxn modelId="{ECAB8FDE-63FB-4DC7-A895-CCB03F7D114F}" srcId="{896541B5-72FA-425D-A727-AAD8063930BE}" destId="{E2904042-3272-439D-A3F1-329685813999}" srcOrd="0" destOrd="0" parTransId="{77658CBB-456F-453B-A239-B525EC556054}" sibTransId="{916C39F4-3892-4A92-985B-24D8E4DC268B}"/>
    <dgm:cxn modelId="{1ACDAECB-BAD7-4049-A2DF-99FDA55703C3}" srcId="{896541B5-72FA-425D-A727-AAD8063930BE}" destId="{5D7C5944-26EE-4ADB-84F7-019DB05B61F5}" srcOrd="1" destOrd="0" parTransId="{83B810F7-58B5-4957-916F-B34CFB17400A}" sibTransId="{CE70ACC0-31FE-487B-B736-D35BC9202983}"/>
    <dgm:cxn modelId="{17967678-B826-4AF8-B43C-BA4A484D1D85}" type="presOf" srcId="{309CCD65-8D8E-4C11-A373-E0B4433F2475}" destId="{BD95D631-6EE3-4630-B54A-40AD896B1B6E}" srcOrd="0" destOrd="5" presId="urn:microsoft.com/office/officeart/2005/8/layout/process3"/>
    <dgm:cxn modelId="{D4C2256D-8A2B-41A0-8BC3-7A2A1A194223}" type="presOf" srcId="{D1E60EB8-D454-48C1-BB70-FE315E04C1A9}" destId="{BD95D631-6EE3-4630-B54A-40AD896B1B6E}" srcOrd="0" destOrd="1" presId="urn:microsoft.com/office/officeart/2005/8/layout/process3"/>
    <dgm:cxn modelId="{D5C57D16-2B6B-48B6-AC55-AD5C039A1092}" srcId="{5D7C5944-26EE-4ADB-84F7-019DB05B61F5}" destId="{309CCD65-8D8E-4C11-A373-E0B4433F2475}" srcOrd="0" destOrd="0" parTransId="{E44AC422-42E2-4AB6-875E-25B5C4C531AF}" sibTransId="{440D2FFE-9E59-4AB1-8AA9-739FB063DB72}"/>
    <dgm:cxn modelId="{7F40BDC8-5492-472A-A718-F4B4775650C1}" type="presOf" srcId="{7B7A2C52-A8DF-4696-A22B-8445067201B1}" destId="{BD95D631-6EE3-4630-B54A-40AD896B1B6E}" srcOrd="0" destOrd="8" presId="urn:microsoft.com/office/officeart/2005/8/layout/process3"/>
    <dgm:cxn modelId="{43CBF1E6-8433-40B5-8E8A-370E5524AE5F}" srcId="{C252D73A-BBDA-457D-A715-632D65D9B5EA}" destId="{896541B5-72FA-425D-A727-AAD8063930BE}" srcOrd="0" destOrd="0" parTransId="{CD500E5F-CC50-42D1-BF73-C558B500CA75}" sibTransId="{E3D00BB7-D2C3-417F-BEC8-CD9762A60B2A}"/>
    <dgm:cxn modelId="{73622B5E-6C88-4AB7-BF72-E54254097361}" srcId="{5D7C5944-26EE-4ADB-84F7-019DB05B61F5}" destId="{A0D18688-41B7-4679-B6F8-44B6A71B7F0A}" srcOrd="1" destOrd="0" parTransId="{79BB39FC-684B-44DA-8242-36C9A381C7E0}" sibTransId="{754446A4-E610-4401-922A-6C930C5AF74E}"/>
    <dgm:cxn modelId="{39516C6A-7DED-4B07-82FE-3036C01529F4}" type="presOf" srcId="{E2904042-3272-439D-A3F1-329685813999}" destId="{BD95D631-6EE3-4630-B54A-40AD896B1B6E}" srcOrd="0" destOrd="0" presId="urn:microsoft.com/office/officeart/2005/8/layout/process3"/>
    <dgm:cxn modelId="{8EBCE85D-B4F4-4107-A494-235AF65F82C4}" type="presOf" srcId="{896541B5-72FA-425D-A727-AAD8063930BE}" destId="{B911D860-118C-423B-9E76-167956A83669}" srcOrd="0" destOrd="0" presId="urn:microsoft.com/office/officeart/2005/8/layout/process3"/>
    <dgm:cxn modelId="{78FA27ED-0078-44D6-8078-3D2F8EFB2B85}" type="presOf" srcId="{5D7C5944-26EE-4ADB-84F7-019DB05B61F5}" destId="{BD95D631-6EE3-4630-B54A-40AD896B1B6E}" srcOrd="0" destOrd="4" presId="urn:microsoft.com/office/officeart/2005/8/layout/process3"/>
    <dgm:cxn modelId="{27151C42-E1F8-4399-BDA1-6506F7053EC5}" srcId="{5D7C5944-26EE-4ADB-84F7-019DB05B61F5}" destId="{E5D1F165-C45E-46D5-A489-361A3E4A65D2}" srcOrd="2" destOrd="0" parTransId="{E6657B51-CA50-4D17-8FA7-73BD8E9ABAEF}" sibTransId="{09AA1FC4-1E1C-4471-9BB9-334180CD47AB}"/>
    <dgm:cxn modelId="{9E76682C-6487-4B6B-B353-5D46D427268F}" type="presOf" srcId="{E5D1F165-C45E-46D5-A489-361A3E4A65D2}" destId="{BD95D631-6EE3-4630-B54A-40AD896B1B6E}" srcOrd="0" destOrd="7" presId="urn:microsoft.com/office/officeart/2005/8/layout/process3"/>
    <dgm:cxn modelId="{D3B41C98-82CE-4AF8-BE86-401D07F6070E}" srcId="{E2904042-3272-439D-A3F1-329685813999}" destId="{D1E60EB8-D454-48C1-BB70-FE315E04C1A9}" srcOrd="0" destOrd="0" parTransId="{C78B2909-A92E-43AF-9C44-303E2BBB14F9}" sibTransId="{E572B601-F187-4913-945E-A9116B23B854}"/>
    <dgm:cxn modelId="{59CFEF55-7662-4487-8434-514BA7CD904C}" type="presOf" srcId="{C252D73A-BBDA-457D-A715-632D65D9B5EA}" destId="{5637BBB0-0602-4A73-B427-FF4D0A3F6770}" srcOrd="0" destOrd="0" presId="urn:microsoft.com/office/officeart/2005/8/layout/process3"/>
    <dgm:cxn modelId="{B1F1211F-F613-43AE-852B-19EF896A163C}" type="presParOf" srcId="{5637BBB0-0602-4A73-B427-FF4D0A3F6770}" destId="{C9A4D3BB-6980-4853-9A32-398E37E38C88}" srcOrd="0" destOrd="0" presId="urn:microsoft.com/office/officeart/2005/8/layout/process3"/>
    <dgm:cxn modelId="{7FAC6843-525C-45E1-B9EA-3560B25568E6}" type="presParOf" srcId="{C9A4D3BB-6980-4853-9A32-398E37E38C88}" destId="{B911D860-118C-423B-9E76-167956A83669}" srcOrd="0" destOrd="0" presId="urn:microsoft.com/office/officeart/2005/8/layout/process3"/>
    <dgm:cxn modelId="{EBCDFE8B-FCAD-4AA4-BB6D-06B2E028262E}" type="presParOf" srcId="{C9A4D3BB-6980-4853-9A32-398E37E38C88}" destId="{A70AED51-3B69-4F83-A1E2-219847E194E9}" srcOrd="1" destOrd="0" presId="urn:microsoft.com/office/officeart/2005/8/layout/process3"/>
    <dgm:cxn modelId="{0166CF56-A31B-40E5-A444-A9BA86BDCCC4}" type="presParOf" srcId="{C9A4D3BB-6980-4853-9A32-398E37E38C88}" destId="{BD95D631-6EE3-4630-B54A-40AD896B1B6E}" srcOrd="2" destOrd="0" presId="urn:microsoft.com/office/officeart/2005/8/layout/process3"/>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393B3C7-52AE-4D16-8896-4803EC4784FE}"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B03E56E4-0509-4665-8AAC-5B9AAC72BD2B}">
      <dgm:prSet phldrT="[Text]" custT="1"/>
      <dgm:spPr/>
      <dgm:t>
        <a:bodyPr/>
        <a:lstStyle/>
        <a:p>
          <a:r>
            <a:rPr lang="en-US" sz="2400" b="1" dirty="0" smtClean="0"/>
            <a:t>Review / Monitoring / Supervision</a:t>
          </a:r>
          <a:endParaRPr lang="en-US" sz="2400" b="1" dirty="0"/>
        </a:p>
      </dgm:t>
    </dgm:pt>
    <dgm:pt modelId="{2D2DC96E-6D17-4F4E-BCF8-E1860BCEFFEC}" type="parTrans" cxnId="{CD170A15-4FD6-439E-AF09-6E63D1B189A8}">
      <dgm:prSet/>
      <dgm:spPr/>
      <dgm:t>
        <a:bodyPr/>
        <a:lstStyle/>
        <a:p>
          <a:endParaRPr lang="en-US"/>
        </a:p>
      </dgm:t>
    </dgm:pt>
    <dgm:pt modelId="{C9023236-AB29-461A-9512-1F05EEF78BD0}" type="sibTrans" cxnId="{CD170A15-4FD6-439E-AF09-6E63D1B189A8}">
      <dgm:prSet/>
      <dgm:spPr/>
      <dgm:t>
        <a:bodyPr/>
        <a:lstStyle/>
        <a:p>
          <a:endParaRPr lang="en-US"/>
        </a:p>
      </dgm:t>
    </dgm:pt>
    <dgm:pt modelId="{D23355A1-2F99-47B9-A943-76BC9624CBF6}">
      <dgm:prSet phldrT="[Text]"/>
      <dgm:spPr/>
      <dgm:t>
        <a:bodyPr/>
        <a:lstStyle/>
        <a:p>
          <a:r>
            <a:rPr lang="en-US" dirty="0" smtClean="0"/>
            <a:t>Periodic review of advances including balance confirmation / acknowledgement of debt, etc.</a:t>
          </a:r>
          <a:endParaRPr lang="en-US" dirty="0"/>
        </a:p>
      </dgm:t>
    </dgm:pt>
    <dgm:pt modelId="{F89AB8D8-A1F3-4AB2-98CE-2F7F6C682112}" type="parTrans" cxnId="{21D24DDD-DB8B-44E4-8ECC-979BB9F07608}">
      <dgm:prSet/>
      <dgm:spPr/>
      <dgm:t>
        <a:bodyPr/>
        <a:lstStyle/>
        <a:p>
          <a:endParaRPr lang="en-US"/>
        </a:p>
      </dgm:t>
    </dgm:pt>
    <dgm:pt modelId="{07B98021-ADE1-4E61-A4E8-7878865FC091}" type="sibTrans" cxnId="{21D24DDD-DB8B-44E4-8ECC-979BB9F07608}">
      <dgm:prSet/>
      <dgm:spPr/>
      <dgm:t>
        <a:bodyPr/>
        <a:lstStyle/>
        <a:p>
          <a:endParaRPr lang="en-US"/>
        </a:p>
      </dgm:t>
    </dgm:pt>
    <dgm:pt modelId="{00CA88E2-8755-4F21-85AC-EB6A043E9CFA}">
      <dgm:prSet/>
      <dgm:spPr/>
      <dgm:t>
        <a:bodyPr/>
        <a:lstStyle/>
        <a:p>
          <a:r>
            <a:rPr lang="en-US" dirty="0" smtClean="0"/>
            <a:t>Analysis of  accounts overdue for review.</a:t>
          </a:r>
        </a:p>
      </dgm:t>
    </dgm:pt>
    <dgm:pt modelId="{977F06C5-9BDC-4D1B-814E-A5734C91ACEC}" type="parTrans" cxnId="{38F4D8F9-2F58-44E7-B129-344AB04AF042}">
      <dgm:prSet/>
      <dgm:spPr/>
      <dgm:t>
        <a:bodyPr/>
        <a:lstStyle/>
        <a:p>
          <a:endParaRPr lang="en-US"/>
        </a:p>
      </dgm:t>
    </dgm:pt>
    <dgm:pt modelId="{B840D671-655B-477A-BDE3-3A1D25FF068B}" type="sibTrans" cxnId="{38F4D8F9-2F58-44E7-B129-344AB04AF042}">
      <dgm:prSet/>
      <dgm:spPr/>
      <dgm:t>
        <a:bodyPr/>
        <a:lstStyle/>
        <a:p>
          <a:endParaRPr lang="en-US"/>
        </a:p>
      </dgm:t>
    </dgm:pt>
    <dgm:pt modelId="{18F2B1DE-EBF3-467E-B34D-B37C73C4F8CB}">
      <dgm:prSet/>
      <dgm:spPr/>
      <dgm:t>
        <a:bodyPr/>
        <a:lstStyle/>
        <a:p>
          <a:r>
            <a:rPr lang="en-US" dirty="0" smtClean="0"/>
            <a:t>System of receipt of Stock / Book Debts Statement, other statements and scrutiny thereof.</a:t>
          </a:r>
        </a:p>
      </dgm:t>
    </dgm:pt>
    <dgm:pt modelId="{9E68D1A4-99E7-46C5-908F-6EE1AD9F6864}" type="parTrans" cxnId="{4FE02212-3897-4DAD-B120-126243DB2E1A}">
      <dgm:prSet/>
      <dgm:spPr/>
      <dgm:t>
        <a:bodyPr/>
        <a:lstStyle/>
        <a:p>
          <a:endParaRPr lang="en-US"/>
        </a:p>
      </dgm:t>
    </dgm:pt>
    <dgm:pt modelId="{80D90717-E7D2-45F2-91C5-EDFBE0E2971B}" type="sibTrans" cxnId="{4FE02212-3897-4DAD-B120-126243DB2E1A}">
      <dgm:prSet/>
      <dgm:spPr/>
      <dgm:t>
        <a:bodyPr/>
        <a:lstStyle/>
        <a:p>
          <a:endParaRPr lang="en-US"/>
        </a:p>
      </dgm:t>
    </dgm:pt>
    <dgm:pt modelId="{D0F1BA72-3A52-4E2C-BBB6-4C6A3D33DC69}">
      <dgm:prSet/>
      <dgm:spPr/>
      <dgm:t>
        <a:bodyPr/>
        <a:lstStyle/>
        <a:p>
          <a:r>
            <a:rPr lang="en-US" smtClean="0"/>
            <a:t>System of obtaining Stock Audit Report.</a:t>
          </a:r>
          <a:endParaRPr lang="en-US" dirty="0" smtClean="0"/>
        </a:p>
      </dgm:t>
    </dgm:pt>
    <dgm:pt modelId="{83450F87-D472-45F3-BE3D-7049ABA2230B}" type="parTrans" cxnId="{53559432-86EA-4315-A57F-DFE048C4977E}">
      <dgm:prSet/>
      <dgm:spPr/>
      <dgm:t>
        <a:bodyPr/>
        <a:lstStyle/>
        <a:p>
          <a:endParaRPr lang="en-US"/>
        </a:p>
      </dgm:t>
    </dgm:pt>
    <dgm:pt modelId="{91FD5E9F-501D-4012-A032-D3931C1EE499}" type="sibTrans" cxnId="{53559432-86EA-4315-A57F-DFE048C4977E}">
      <dgm:prSet/>
      <dgm:spPr/>
      <dgm:t>
        <a:bodyPr/>
        <a:lstStyle/>
        <a:p>
          <a:endParaRPr lang="en-US"/>
        </a:p>
      </dgm:t>
    </dgm:pt>
    <dgm:pt modelId="{5C65306B-2642-454F-9B64-D3C54D8C767E}">
      <dgm:prSet/>
      <dgm:spPr/>
      <dgm:t>
        <a:bodyPr/>
        <a:lstStyle/>
        <a:p>
          <a:r>
            <a:rPr lang="en-US" dirty="0" smtClean="0"/>
            <a:t>Audited accounts as per RBI guidelines from non corporate entities with limit beyond Rs.10.00 </a:t>
          </a:r>
          <a:r>
            <a:rPr lang="en-US" dirty="0" err="1" smtClean="0"/>
            <a:t>Lacs</a:t>
          </a:r>
          <a:r>
            <a:rPr lang="en-US" dirty="0" smtClean="0"/>
            <a:t>.</a:t>
          </a:r>
        </a:p>
      </dgm:t>
    </dgm:pt>
    <dgm:pt modelId="{5A5F4E6C-3B8C-467D-A66E-1D3349088A64}" type="parTrans" cxnId="{FD0F5CB7-8016-4821-8B55-EA1E5A531816}">
      <dgm:prSet/>
      <dgm:spPr/>
      <dgm:t>
        <a:bodyPr/>
        <a:lstStyle/>
        <a:p>
          <a:endParaRPr lang="en-US"/>
        </a:p>
      </dgm:t>
    </dgm:pt>
    <dgm:pt modelId="{A53998D5-C3AF-46C8-8FE8-891C0601AA04}" type="sibTrans" cxnId="{FD0F5CB7-8016-4821-8B55-EA1E5A531816}">
      <dgm:prSet/>
      <dgm:spPr/>
      <dgm:t>
        <a:bodyPr/>
        <a:lstStyle/>
        <a:p>
          <a:endParaRPr lang="en-US"/>
        </a:p>
      </dgm:t>
    </dgm:pt>
    <dgm:pt modelId="{7588E072-916E-4DCD-A8A3-CFB5873F4CB4}">
      <dgm:prSet/>
      <dgm:spPr/>
      <dgm:t>
        <a:bodyPr/>
        <a:lstStyle/>
        <a:p>
          <a:r>
            <a:rPr lang="en-US" dirty="0" smtClean="0"/>
            <a:t>Physical verification of securities as per procedure laid down?</a:t>
          </a:r>
        </a:p>
      </dgm:t>
    </dgm:pt>
    <dgm:pt modelId="{88896DA3-7410-4BB2-9C72-1973FCD7196A}" type="parTrans" cxnId="{D3BE3682-13CD-4BFF-8C62-BE5A878C9751}">
      <dgm:prSet/>
      <dgm:spPr/>
      <dgm:t>
        <a:bodyPr/>
        <a:lstStyle/>
        <a:p>
          <a:endParaRPr lang="en-US"/>
        </a:p>
      </dgm:t>
    </dgm:pt>
    <dgm:pt modelId="{DC8B7D95-7DC9-4924-A90C-275F2E28D7C2}" type="sibTrans" cxnId="{D3BE3682-13CD-4BFF-8C62-BE5A878C9751}">
      <dgm:prSet/>
      <dgm:spPr/>
      <dgm:t>
        <a:bodyPr/>
        <a:lstStyle/>
        <a:p>
          <a:endParaRPr lang="en-US"/>
        </a:p>
      </dgm:t>
    </dgm:pt>
    <dgm:pt modelId="{79DCD597-0112-4B25-933E-0002DEE12EA6}">
      <dgm:prSet/>
      <dgm:spPr/>
      <dgm:t>
        <a:bodyPr/>
        <a:lstStyle/>
        <a:p>
          <a:r>
            <a:rPr lang="en-US" dirty="0" smtClean="0"/>
            <a:t>Deficiencies in value of securities, frequent / unauthorized drawings, inadequate insurance etc.</a:t>
          </a:r>
        </a:p>
      </dgm:t>
    </dgm:pt>
    <dgm:pt modelId="{4B0D8972-4547-4316-B7C6-A8E9B34A5851}" type="parTrans" cxnId="{D0A2E73E-581B-47B2-920C-A33F5FAB86E6}">
      <dgm:prSet/>
      <dgm:spPr/>
      <dgm:t>
        <a:bodyPr/>
        <a:lstStyle/>
        <a:p>
          <a:endParaRPr lang="en-US"/>
        </a:p>
      </dgm:t>
    </dgm:pt>
    <dgm:pt modelId="{21C6380B-9768-4315-8A4F-A68A351C6DB3}" type="sibTrans" cxnId="{D0A2E73E-581B-47B2-920C-A33F5FAB86E6}">
      <dgm:prSet/>
      <dgm:spPr/>
      <dgm:t>
        <a:bodyPr/>
        <a:lstStyle/>
        <a:p>
          <a:endParaRPr lang="en-US"/>
        </a:p>
      </dgm:t>
    </dgm:pt>
    <dgm:pt modelId="{B12692FF-717F-4887-B982-4A45EACE939B}" type="pres">
      <dgm:prSet presAssocID="{E393B3C7-52AE-4D16-8896-4803EC4784FE}" presName="linearFlow" presStyleCnt="0">
        <dgm:presLayoutVars>
          <dgm:dir/>
          <dgm:animLvl val="lvl"/>
          <dgm:resizeHandles val="exact"/>
        </dgm:presLayoutVars>
      </dgm:prSet>
      <dgm:spPr/>
      <dgm:t>
        <a:bodyPr/>
        <a:lstStyle/>
        <a:p>
          <a:endParaRPr lang="en-IN"/>
        </a:p>
      </dgm:t>
    </dgm:pt>
    <dgm:pt modelId="{54AE47E8-F9F6-4EED-9198-A5580E92609C}" type="pres">
      <dgm:prSet presAssocID="{B03E56E4-0509-4665-8AAC-5B9AAC72BD2B}" presName="composite" presStyleCnt="0"/>
      <dgm:spPr/>
    </dgm:pt>
    <dgm:pt modelId="{B188E643-A84A-4AEC-A0F0-61DC6531F9B4}" type="pres">
      <dgm:prSet presAssocID="{B03E56E4-0509-4665-8AAC-5B9AAC72BD2B}" presName="parTx" presStyleLbl="node1" presStyleIdx="0" presStyleCnt="1">
        <dgm:presLayoutVars>
          <dgm:chMax val="0"/>
          <dgm:chPref val="0"/>
          <dgm:bulletEnabled val="1"/>
        </dgm:presLayoutVars>
      </dgm:prSet>
      <dgm:spPr/>
      <dgm:t>
        <a:bodyPr/>
        <a:lstStyle/>
        <a:p>
          <a:endParaRPr lang="en-US"/>
        </a:p>
      </dgm:t>
    </dgm:pt>
    <dgm:pt modelId="{1E1D5199-D6BC-416B-B93F-E3CC6D088560}" type="pres">
      <dgm:prSet presAssocID="{B03E56E4-0509-4665-8AAC-5B9AAC72BD2B}" presName="parSh" presStyleLbl="node1" presStyleIdx="0" presStyleCnt="1"/>
      <dgm:spPr/>
      <dgm:t>
        <a:bodyPr/>
        <a:lstStyle/>
        <a:p>
          <a:endParaRPr lang="en-US"/>
        </a:p>
      </dgm:t>
    </dgm:pt>
    <dgm:pt modelId="{20F649B5-3289-49C5-90C1-DB2E243BBCB3}" type="pres">
      <dgm:prSet presAssocID="{B03E56E4-0509-4665-8AAC-5B9AAC72BD2B}" presName="desTx" presStyleLbl="fgAcc1" presStyleIdx="0" presStyleCnt="1">
        <dgm:presLayoutVars>
          <dgm:bulletEnabled val="1"/>
        </dgm:presLayoutVars>
      </dgm:prSet>
      <dgm:spPr/>
      <dgm:t>
        <a:bodyPr/>
        <a:lstStyle/>
        <a:p>
          <a:endParaRPr lang="en-US"/>
        </a:p>
      </dgm:t>
    </dgm:pt>
  </dgm:ptLst>
  <dgm:cxnLst>
    <dgm:cxn modelId="{AC89847B-FF52-4143-AFAD-C9236147D3EA}" type="presOf" srcId="{B03E56E4-0509-4665-8AAC-5B9AAC72BD2B}" destId="{1E1D5199-D6BC-416B-B93F-E3CC6D088560}" srcOrd="1" destOrd="0" presId="urn:microsoft.com/office/officeart/2005/8/layout/process3"/>
    <dgm:cxn modelId="{AFCA46AE-0D1A-4067-AD23-787B7B437B31}" type="presOf" srcId="{E393B3C7-52AE-4D16-8896-4803EC4784FE}" destId="{B12692FF-717F-4887-B982-4A45EACE939B}" srcOrd="0" destOrd="0" presId="urn:microsoft.com/office/officeart/2005/8/layout/process3"/>
    <dgm:cxn modelId="{53559432-86EA-4315-A57F-DFE048C4977E}" srcId="{B03E56E4-0509-4665-8AAC-5B9AAC72BD2B}" destId="{D0F1BA72-3A52-4E2C-BBB6-4C6A3D33DC69}" srcOrd="3" destOrd="0" parTransId="{83450F87-D472-45F3-BE3D-7049ABA2230B}" sibTransId="{91FD5E9F-501D-4012-A032-D3931C1EE499}"/>
    <dgm:cxn modelId="{38F4D8F9-2F58-44E7-B129-344AB04AF042}" srcId="{B03E56E4-0509-4665-8AAC-5B9AAC72BD2B}" destId="{00CA88E2-8755-4F21-85AC-EB6A043E9CFA}" srcOrd="1" destOrd="0" parTransId="{977F06C5-9BDC-4D1B-814E-A5734C91ACEC}" sibTransId="{B840D671-655B-477A-BDE3-3A1D25FF068B}"/>
    <dgm:cxn modelId="{1FACE680-C224-4076-8FA5-F1A268464AD2}" type="presOf" srcId="{D0F1BA72-3A52-4E2C-BBB6-4C6A3D33DC69}" destId="{20F649B5-3289-49C5-90C1-DB2E243BBCB3}" srcOrd="0" destOrd="3" presId="urn:microsoft.com/office/officeart/2005/8/layout/process3"/>
    <dgm:cxn modelId="{02EB462A-A4FF-4797-A3F2-C6770B174AF8}" type="presOf" srcId="{5C65306B-2642-454F-9B64-D3C54D8C767E}" destId="{20F649B5-3289-49C5-90C1-DB2E243BBCB3}" srcOrd="0" destOrd="4" presId="urn:microsoft.com/office/officeart/2005/8/layout/process3"/>
    <dgm:cxn modelId="{14DC5AB8-D26E-4F4C-873C-3614B9A9F498}" type="presOf" srcId="{18F2B1DE-EBF3-467E-B34D-B37C73C4F8CB}" destId="{20F649B5-3289-49C5-90C1-DB2E243BBCB3}" srcOrd="0" destOrd="2" presId="urn:microsoft.com/office/officeart/2005/8/layout/process3"/>
    <dgm:cxn modelId="{B1CD20BC-4F10-48D8-A507-E32A9CAC442D}" type="presOf" srcId="{B03E56E4-0509-4665-8AAC-5B9AAC72BD2B}" destId="{B188E643-A84A-4AEC-A0F0-61DC6531F9B4}" srcOrd="0" destOrd="0" presId="urn:microsoft.com/office/officeart/2005/8/layout/process3"/>
    <dgm:cxn modelId="{D0A2E73E-581B-47B2-920C-A33F5FAB86E6}" srcId="{B03E56E4-0509-4665-8AAC-5B9AAC72BD2B}" destId="{79DCD597-0112-4B25-933E-0002DEE12EA6}" srcOrd="6" destOrd="0" parTransId="{4B0D8972-4547-4316-B7C6-A8E9B34A5851}" sibTransId="{21C6380B-9768-4315-8A4F-A68A351C6DB3}"/>
    <dgm:cxn modelId="{E83D33B1-DD00-4500-98C5-A20A4FCFAD6D}" type="presOf" srcId="{00CA88E2-8755-4F21-85AC-EB6A043E9CFA}" destId="{20F649B5-3289-49C5-90C1-DB2E243BBCB3}" srcOrd="0" destOrd="1" presId="urn:microsoft.com/office/officeart/2005/8/layout/process3"/>
    <dgm:cxn modelId="{21D24DDD-DB8B-44E4-8ECC-979BB9F07608}" srcId="{B03E56E4-0509-4665-8AAC-5B9AAC72BD2B}" destId="{D23355A1-2F99-47B9-A943-76BC9624CBF6}" srcOrd="0" destOrd="0" parTransId="{F89AB8D8-A1F3-4AB2-98CE-2F7F6C682112}" sibTransId="{07B98021-ADE1-4E61-A4E8-7878865FC091}"/>
    <dgm:cxn modelId="{4FE02212-3897-4DAD-B120-126243DB2E1A}" srcId="{B03E56E4-0509-4665-8AAC-5B9AAC72BD2B}" destId="{18F2B1DE-EBF3-467E-B34D-B37C73C4F8CB}" srcOrd="2" destOrd="0" parTransId="{9E68D1A4-99E7-46C5-908F-6EE1AD9F6864}" sibTransId="{80D90717-E7D2-45F2-91C5-EDFBE0E2971B}"/>
    <dgm:cxn modelId="{D3BE3682-13CD-4BFF-8C62-BE5A878C9751}" srcId="{B03E56E4-0509-4665-8AAC-5B9AAC72BD2B}" destId="{7588E072-916E-4DCD-A8A3-CFB5873F4CB4}" srcOrd="5" destOrd="0" parTransId="{88896DA3-7410-4BB2-9C72-1973FCD7196A}" sibTransId="{DC8B7D95-7DC9-4924-A90C-275F2E28D7C2}"/>
    <dgm:cxn modelId="{BC97A258-41D3-4D13-82AF-F0BB9BD02E81}" type="presOf" srcId="{D23355A1-2F99-47B9-A943-76BC9624CBF6}" destId="{20F649B5-3289-49C5-90C1-DB2E243BBCB3}" srcOrd="0" destOrd="0" presId="urn:microsoft.com/office/officeart/2005/8/layout/process3"/>
    <dgm:cxn modelId="{FD0F5CB7-8016-4821-8B55-EA1E5A531816}" srcId="{B03E56E4-0509-4665-8AAC-5B9AAC72BD2B}" destId="{5C65306B-2642-454F-9B64-D3C54D8C767E}" srcOrd="4" destOrd="0" parTransId="{5A5F4E6C-3B8C-467D-A66E-1D3349088A64}" sibTransId="{A53998D5-C3AF-46C8-8FE8-891C0601AA04}"/>
    <dgm:cxn modelId="{0A719C96-5370-4569-9610-39DE919B93D2}" type="presOf" srcId="{79DCD597-0112-4B25-933E-0002DEE12EA6}" destId="{20F649B5-3289-49C5-90C1-DB2E243BBCB3}" srcOrd="0" destOrd="6" presId="urn:microsoft.com/office/officeart/2005/8/layout/process3"/>
    <dgm:cxn modelId="{21E1FD30-6670-4A3F-973A-596F7D41FCB8}" type="presOf" srcId="{7588E072-916E-4DCD-A8A3-CFB5873F4CB4}" destId="{20F649B5-3289-49C5-90C1-DB2E243BBCB3}" srcOrd="0" destOrd="5" presId="urn:microsoft.com/office/officeart/2005/8/layout/process3"/>
    <dgm:cxn modelId="{CD170A15-4FD6-439E-AF09-6E63D1B189A8}" srcId="{E393B3C7-52AE-4D16-8896-4803EC4784FE}" destId="{B03E56E4-0509-4665-8AAC-5B9AAC72BD2B}" srcOrd="0" destOrd="0" parTransId="{2D2DC96E-6D17-4F4E-BCF8-E1860BCEFFEC}" sibTransId="{C9023236-AB29-461A-9512-1F05EEF78BD0}"/>
    <dgm:cxn modelId="{BFD37788-681B-4007-97FB-E0DC8A429BD2}" type="presParOf" srcId="{B12692FF-717F-4887-B982-4A45EACE939B}" destId="{54AE47E8-F9F6-4EED-9198-A5580E92609C}" srcOrd="0" destOrd="0" presId="urn:microsoft.com/office/officeart/2005/8/layout/process3"/>
    <dgm:cxn modelId="{A21B029E-DBC0-431D-B587-30D90C92AF73}" type="presParOf" srcId="{54AE47E8-F9F6-4EED-9198-A5580E92609C}" destId="{B188E643-A84A-4AEC-A0F0-61DC6531F9B4}" srcOrd="0" destOrd="0" presId="urn:microsoft.com/office/officeart/2005/8/layout/process3"/>
    <dgm:cxn modelId="{8ED55CB4-1F12-473F-BCFE-DD3AC761C61B}" type="presParOf" srcId="{54AE47E8-F9F6-4EED-9198-A5580E92609C}" destId="{1E1D5199-D6BC-416B-B93F-E3CC6D088560}" srcOrd="1" destOrd="0" presId="urn:microsoft.com/office/officeart/2005/8/layout/process3"/>
    <dgm:cxn modelId="{2598E6C1-1C17-4E46-9089-F4DC1C6C5928}" type="presParOf" srcId="{54AE47E8-F9F6-4EED-9198-A5580E92609C}" destId="{20F649B5-3289-49C5-90C1-DB2E243BBCB3}" srcOrd="2" destOrd="0" presId="urn:microsoft.com/office/officeart/2005/8/layout/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393B3C7-52AE-4D16-8896-4803EC4784FE}"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B03E56E4-0509-4665-8AAC-5B9AAC72BD2B}">
      <dgm:prSet phldrT="[Text]" custT="1"/>
      <dgm:spPr/>
      <dgm:t>
        <a:bodyPr/>
        <a:lstStyle/>
        <a:p>
          <a:r>
            <a:rPr lang="en-US" sz="2400" b="1" dirty="0" smtClean="0"/>
            <a:t>Review / Monitoring / Supervision</a:t>
          </a:r>
          <a:endParaRPr lang="en-US" sz="2400" b="1" dirty="0"/>
        </a:p>
      </dgm:t>
    </dgm:pt>
    <dgm:pt modelId="{2D2DC96E-6D17-4F4E-BCF8-E1860BCEFFEC}" type="parTrans" cxnId="{CD170A15-4FD6-439E-AF09-6E63D1B189A8}">
      <dgm:prSet/>
      <dgm:spPr/>
      <dgm:t>
        <a:bodyPr/>
        <a:lstStyle/>
        <a:p>
          <a:endParaRPr lang="en-US"/>
        </a:p>
      </dgm:t>
    </dgm:pt>
    <dgm:pt modelId="{C9023236-AB29-461A-9512-1F05EEF78BD0}" type="sibTrans" cxnId="{CD170A15-4FD6-439E-AF09-6E63D1B189A8}">
      <dgm:prSet/>
      <dgm:spPr/>
      <dgm:t>
        <a:bodyPr/>
        <a:lstStyle/>
        <a:p>
          <a:endParaRPr lang="en-US"/>
        </a:p>
      </dgm:t>
    </dgm:pt>
    <dgm:pt modelId="{D23355A1-2F99-47B9-A943-76BC9624CBF6}">
      <dgm:prSet phldrT="[Text]"/>
      <dgm:spPr/>
      <dgm:t>
        <a:bodyPr/>
        <a:lstStyle/>
        <a:p>
          <a:r>
            <a:rPr lang="en-US" dirty="0" smtClean="0"/>
            <a:t>Clauses relating to </a:t>
          </a:r>
          <a:r>
            <a:rPr lang="en-US" dirty="0" smtClean="0"/>
            <a:t>credit </a:t>
          </a:r>
          <a:r>
            <a:rPr lang="en-US" dirty="0" smtClean="0"/>
            <a:t>card dues.</a:t>
          </a:r>
          <a:endParaRPr lang="en-US" dirty="0"/>
        </a:p>
      </dgm:t>
    </dgm:pt>
    <dgm:pt modelId="{F89AB8D8-A1F3-4AB2-98CE-2F7F6C682112}" type="parTrans" cxnId="{21D24DDD-DB8B-44E4-8ECC-979BB9F07608}">
      <dgm:prSet/>
      <dgm:spPr/>
      <dgm:t>
        <a:bodyPr/>
        <a:lstStyle/>
        <a:p>
          <a:endParaRPr lang="en-US"/>
        </a:p>
      </dgm:t>
    </dgm:pt>
    <dgm:pt modelId="{07B98021-ADE1-4E61-A4E8-7878865FC091}" type="sibTrans" cxnId="{21D24DDD-DB8B-44E4-8ECC-979BB9F07608}">
      <dgm:prSet/>
      <dgm:spPr/>
      <dgm:t>
        <a:bodyPr/>
        <a:lstStyle/>
        <a:p>
          <a:endParaRPr lang="en-US"/>
        </a:p>
      </dgm:t>
    </dgm:pt>
    <dgm:pt modelId="{AF2D545F-1012-46D6-B53E-6CCF245685A9}">
      <dgm:prSet/>
      <dgm:spPr/>
      <dgm:t>
        <a:bodyPr/>
        <a:lstStyle/>
        <a:p>
          <a:r>
            <a:rPr lang="en-US" smtClean="0"/>
            <a:t>Clauses relating to Prudential Norms.</a:t>
          </a:r>
          <a:endParaRPr lang="en-US" dirty="0" smtClean="0"/>
        </a:p>
      </dgm:t>
    </dgm:pt>
    <dgm:pt modelId="{7DA6FEB1-A6BB-4544-A241-73783AD79A73}" type="parTrans" cxnId="{76A5CE38-AA7F-46C0-AC70-E07218C1616B}">
      <dgm:prSet/>
      <dgm:spPr/>
      <dgm:t>
        <a:bodyPr/>
        <a:lstStyle/>
        <a:p>
          <a:endParaRPr lang="en-US"/>
        </a:p>
      </dgm:t>
    </dgm:pt>
    <dgm:pt modelId="{73DA8607-3E83-4962-B89A-785EF57F7534}" type="sibTrans" cxnId="{76A5CE38-AA7F-46C0-AC70-E07218C1616B}">
      <dgm:prSet/>
      <dgm:spPr/>
      <dgm:t>
        <a:bodyPr/>
        <a:lstStyle/>
        <a:p>
          <a:endParaRPr lang="en-US"/>
        </a:p>
      </dgm:t>
    </dgm:pt>
    <dgm:pt modelId="{8DA510D2-93E8-4AE8-BDDD-234BEB09C292}">
      <dgm:prSet/>
      <dgm:spPr/>
      <dgm:t>
        <a:bodyPr/>
        <a:lstStyle/>
        <a:p>
          <a:r>
            <a:rPr lang="en-US" dirty="0" smtClean="0"/>
            <a:t>Compliance by Branch with Recovery Policy / in respect of Compromise / Settlements / Write off.</a:t>
          </a:r>
          <a:endParaRPr lang="en-US" dirty="0" smtClean="0"/>
        </a:p>
      </dgm:t>
    </dgm:pt>
    <dgm:pt modelId="{226AB397-0707-4828-ACEB-2E20FD7AEF4C}" type="parTrans" cxnId="{B7E48E47-3242-4EC8-8F9F-15FF93BFCD18}">
      <dgm:prSet/>
      <dgm:spPr/>
      <dgm:t>
        <a:bodyPr/>
        <a:lstStyle/>
        <a:p>
          <a:endParaRPr lang="en-US"/>
        </a:p>
      </dgm:t>
    </dgm:pt>
    <dgm:pt modelId="{42248628-7B02-4BA3-8024-F7E71834975C}" type="sibTrans" cxnId="{B7E48E47-3242-4EC8-8F9F-15FF93BFCD18}">
      <dgm:prSet/>
      <dgm:spPr/>
      <dgm:t>
        <a:bodyPr/>
        <a:lstStyle/>
        <a:p>
          <a:endParaRPr lang="en-US"/>
        </a:p>
      </dgm:t>
    </dgm:pt>
    <dgm:pt modelId="{D9B19EE6-CFB8-4469-9829-8F95BB050934}">
      <dgm:prSet/>
      <dgm:spPr/>
      <dgm:t>
        <a:bodyPr/>
        <a:lstStyle/>
        <a:p>
          <a:r>
            <a:rPr lang="en-US" dirty="0" smtClean="0"/>
            <a:t>Details of such cases where waiver / write off &gt;50 lacs.</a:t>
          </a:r>
        </a:p>
      </dgm:t>
    </dgm:pt>
    <dgm:pt modelId="{C1239ADC-20DC-4176-960C-11D68F3D81E7}" type="parTrans" cxnId="{4BB27887-04FF-4875-A08F-C05D7D8F68B6}">
      <dgm:prSet/>
      <dgm:spPr/>
      <dgm:t>
        <a:bodyPr/>
        <a:lstStyle/>
        <a:p>
          <a:endParaRPr lang="en-US"/>
        </a:p>
      </dgm:t>
    </dgm:pt>
    <dgm:pt modelId="{A95CFDD8-B926-43C5-90E5-5D86076A8C9E}" type="sibTrans" cxnId="{4BB27887-04FF-4875-A08F-C05D7D8F68B6}">
      <dgm:prSet/>
      <dgm:spPr/>
      <dgm:t>
        <a:bodyPr/>
        <a:lstStyle/>
        <a:p>
          <a:endParaRPr lang="en-US"/>
        </a:p>
      </dgm:t>
    </dgm:pt>
    <dgm:pt modelId="{6B91F2D3-DC31-4452-BFA9-7C27C1736989}">
      <dgm:prSet/>
      <dgm:spPr/>
      <dgm:t>
        <a:bodyPr/>
        <a:lstStyle/>
        <a:p>
          <a:r>
            <a:rPr lang="en-US" smtClean="0"/>
            <a:t>Major deficiencies in credit review / monitoring / supervision.</a:t>
          </a:r>
          <a:endParaRPr lang="en-US" dirty="0" smtClean="0"/>
        </a:p>
      </dgm:t>
    </dgm:pt>
    <dgm:pt modelId="{EBE18331-9DDE-45A9-A0CA-83A2F7B55AA3}" type="parTrans" cxnId="{B9591F34-249C-4BF3-A392-76B6A9D19719}">
      <dgm:prSet/>
      <dgm:spPr/>
      <dgm:t>
        <a:bodyPr/>
        <a:lstStyle/>
        <a:p>
          <a:endParaRPr lang="en-US"/>
        </a:p>
      </dgm:t>
    </dgm:pt>
    <dgm:pt modelId="{F3C7A862-934E-42A6-953F-B1856E0BAB70}" type="sibTrans" cxnId="{B9591F34-249C-4BF3-A392-76B6A9D19719}">
      <dgm:prSet/>
      <dgm:spPr/>
      <dgm:t>
        <a:bodyPr/>
        <a:lstStyle/>
        <a:p>
          <a:endParaRPr lang="en-US"/>
        </a:p>
      </dgm:t>
    </dgm:pt>
    <dgm:pt modelId="{BC41ED48-A0F7-45BE-BF13-728BBAF6B5F4}">
      <dgm:prSet/>
      <dgm:spPr/>
      <dgm:t>
        <a:bodyPr/>
        <a:lstStyle/>
        <a:p>
          <a:r>
            <a:rPr lang="en-US" dirty="0" smtClean="0"/>
            <a:t>Clause relating to guarantee and letter of credit (clause 5 (e).</a:t>
          </a:r>
        </a:p>
      </dgm:t>
    </dgm:pt>
    <dgm:pt modelId="{0DB99C9D-0F1A-43E3-A6F1-343A31E4C4C4}" type="parTrans" cxnId="{AEA57E7C-4CF3-41A2-8CEE-C8A055FBCE9C}">
      <dgm:prSet/>
      <dgm:spPr/>
      <dgm:t>
        <a:bodyPr/>
        <a:lstStyle/>
        <a:p>
          <a:endParaRPr lang="en-US"/>
        </a:p>
      </dgm:t>
    </dgm:pt>
    <dgm:pt modelId="{123C07E5-5735-4D27-B4B9-29F09CDF740C}" type="sibTrans" cxnId="{AEA57E7C-4CF3-41A2-8CEE-C8A055FBCE9C}">
      <dgm:prSet/>
      <dgm:spPr/>
      <dgm:t>
        <a:bodyPr/>
        <a:lstStyle/>
        <a:p>
          <a:endParaRPr lang="en-US"/>
        </a:p>
      </dgm:t>
    </dgm:pt>
    <dgm:pt modelId="{B12692FF-717F-4887-B982-4A45EACE939B}" type="pres">
      <dgm:prSet presAssocID="{E393B3C7-52AE-4D16-8896-4803EC4784FE}" presName="linearFlow" presStyleCnt="0">
        <dgm:presLayoutVars>
          <dgm:dir/>
          <dgm:animLvl val="lvl"/>
          <dgm:resizeHandles val="exact"/>
        </dgm:presLayoutVars>
      </dgm:prSet>
      <dgm:spPr/>
      <dgm:t>
        <a:bodyPr/>
        <a:lstStyle/>
        <a:p>
          <a:endParaRPr lang="en-IN"/>
        </a:p>
      </dgm:t>
    </dgm:pt>
    <dgm:pt modelId="{54AE47E8-F9F6-4EED-9198-A5580E92609C}" type="pres">
      <dgm:prSet presAssocID="{B03E56E4-0509-4665-8AAC-5B9AAC72BD2B}" presName="composite" presStyleCnt="0"/>
      <dgm:spPr/>
    </dgm:pt>
    <dgm:pt modelId="{B188E643-A84A-4AEC-A0F0-61DC6531F9B4}" type="pres">
      <dgm:prSet presAssocID="{B03E56E4-0509-4665-8AAC-5B9AAC72BD2B}" presName="parTx" presStyleLbl="node1" presStyleIdx="0" presStyleCnt="1">
        <dgm:presLayoutVars>
          <dgm:chMax val="0"/>
          <dgm:chPref val="0"/>
          <dgm:bulletEnabled val="1"/>
        </dgm:presLayoutVars>
      </dgm:prSet>
      <dgm:spPr/>
      <dgm:t>
        <a:bodyPr/>
        <a:lstStyle/>
        <a:p>
          <a:endParaRPr lang="en-US"/>
        </a:p>
      </dgm:t>
    </dgm:pt>
    <dgm:pt modelId="{1E1D5199-D6BC-416B-B93F-E3CC6D088560}" type="pres">
      <dgm:prSet presAssocID="{B03E56E4-0509-4665-8AAC-5B9AAC72BD2B}" presName="parSh" presStyleLbl="node1" presStyleIdx="0" presStyleCnt="1"/>
      <dgm:spPr/>
      <dgm:t>
        <a:bodyPr/>
        <a:lstStyle/>
        <a:p>
          <a:endParaRPr lang="en-US"/>
        </a:p>
      </dgm:t>
    </dgm:pt>
    <dgm:pt modelId="{20F649B5-3289-49C5-90C1-DB2E243BBCB3}" type="pres">
      <dgm:prSet presAssocID="{B03E56E4-0509-4665-8AAC-5B9AAC72BD2B}" presName="desTx" presStyleLbl="fgAcc1" presStyleIdx="0" presStyleCnt="1">
        <dgm:presLayoutVars>
          <dgm:bulletEnabled val="1"/>
        </dgm:presLayoutVars>
      </dgm:prSet>
      <dgm:spPr/>
      <dgm:t>
        <a:bodyPr/>
        <a:lstStyle/>
        <a:p>
          <a:endParaRPr lang="en-US"/>
        </a:p>
      </dgm:t>
    </dgm:pt>
  </dgm:ptLst>
  <dgm:cxnLst>
    <dgm:cxn modelId="{55F91EA0-1B4E-44FF-8294-AD4670AAD4C9}" type="presOf" srcId="{D9B19EE6-CFB8-4469-9829-8F95BB050934}" destId="{20F649B5-3289-49C5-90C1-DB2E243BBCB3}" srcOrd="0" destOrd="3" presId="urn:microsoft.com/office/officeart/2005/8/layout/process3"/>
    <dgm:cxn modelId="{D17C039D-241B-462B-BFDC-9266FF93BB70}" type="presOf" srcId="{8DA510D2-93E8-4AE8-BDDD-234BEB09C292}" destId="{20F649B5-3289-49C5-90C1-DB2E243BBCB3}" srcOrd="0" destOrd="2" presId="urn:microsoft.com/office/officeart/2005/8/layout/process3"/>
    <dgm:cxn modelId="{4BB27887-04FF-4875-A08F-C05D7D8F68B6}" srcId="{8DA510D2-93E8-4AE8-BDDD-234BEB09C292}" destId="{D9B19EE6-CFB8-4469-9829-8F95BB050934}" srcOrd="0" destOrd="0" parTransId="{C1239ADC-20DC-4176-960C-11D68F3D81E7}" sibTransId="{A95CFDD8-B926-43C5-90E5-5D86076A8C9E}"/>
    <dgm:cxn modelId="{AA2CE32A-F89A-4540-A79E-D9F471AAA8D7}" type="presOf" srcId="{AF2D545F-1012-46D6-B53E-6CCF245685A9}" destId="{20F649B5-3289-49C5-90C1-DB2E243BBCB3}" srcOrd="0" destOrd="1" presId="urn:microsoft.com/office/officeart/2005/8/layout/process3"/>
    <dgm:cxn modelId="{B9591F34-249C-4BF3-A392-76B6A9D19719}" srcId="{B03E56E4-0509-4665-8AAC-5B9AAC72BD2B}" destId="{6B91F2D3-DC31-4452-BFA9-7C27C1736989}" srcOrd="3" destOrd="0" parTransId="{EBE18331-9DDE-45A9-A0CA-83A2F7B55AA3}" sibTransId="{F3C7A862-934E-42A6-953F-B1856E0BAB70}"/>
    <dgm:cxn modelId="{635FE460-D183-4789-A271-4A9CB9B4E765}" type="presOf" srcId="{E393B3C7-52AE-4D16-8896-4803EC4784FE}" destId="{B12692FF-717F-4887-B982-4A45EACE939B}" srcOrd="0" destOrd="0" presId="urn:microsoft.com/office/officeart/2005/8/layout/process3"/>
    <dgm:cxn modelId="{76A5CE38-AA7F-46C0-AC70-E07218C1616B}" srcId="{B03E56E4-0509-4665-8AAC-5B9AAC72BD2B}" destId="{AF2D545F-1012-46D6-B53E-6CCF245685A9}" srcOrd="1" destOrd="0" parTransId="{7DA6FEB1-A6BB-4544-A241-73783AD79A73}" sibTransId="{73DA8607-3E83-4962-B89A-785EF57F7534}"/>
    <dgm:cxn modelId="{4D320B30-9D7E-49D5-BDCC-5EC32A7A140D}" type="presOf" srcId="{B03E56E4-0509-4665-8AAC-5B9AAC72BD2B}" destId="{1E1D5199-D6BC-416B-B93F-E3CC6D088560}" srcOrd="1" destOrd="0" presId="urn:microsoft.com/office/officeart/2005/8/layout/process3"/>
    <dgm:cxn modelId="{D4AB5FD7-47C8-4328-9B1C-66055D143CC4}" type="presOf" srcId="{B03E56E4-0509-4665-8AAC-5B9AAC72BD2B}" destId="{B188E643-A84A-4AEC-A0F0-61DC6531F9B4}" srcOrd="0" destOrd="0" presId="urn:microsoft.com/office/officeart/2005/8/layout/process3"/>
    <dgm:cxn modelId="{3A3D9CEB-7E7D-4F66-A2E1-B24A39299156}" type="presOf" srcId="{6B91F2D3-DC31-4452-BFA9-7C27C1736989}" destId="{20F649B5-3289-49C5-90C1-DB2E243BBCB3}" srcOrd="0" destOrd="4" presId="urn:microsoft.com/office/officeart/2005/8/layout/process3"/>
    <dgm:cxn modelId="{21D24DDD-DB8B-44E4-8ECC-979BB9F07608}" srcId="{B03E56E4-0509-4665-8AAC-5B9AAC72BD2B}" destId="{D23355A1-2F99-47B9-A943-76BC9624CBF6}" srcOrd="0" destOrd="0" parTransId="{F89AB8D8-A1F3-4AB2-98CE-2F7F6C682112}" sibTransId="{07B98021-ADE1-4E61-A4E8-7878865FC091}"/>
    <dgm:cxn modelId="{B7E48E47-3242-4EC8-8F9F-15FF93BFCD18}" srcId="{B03E56E4-0509-4665-8AAC-5B9AAC72BD2B}" destId="{8DA510D2-93E8-4AE8-BDDD-234BEB09C292}" srcOrd="2" destOrd="0" parTransId="{226AB397-0707-4828-ACEB-2E20FD7AEF4C}" sibTransId="{42248628-7B02-4BA3-8024-F7E71834975C}"/>
    <dgm:cxn modelId="{AEA57E7C-4CF3-41A2-8CEE-C8A055FBCE9C}" srcId="{B03E56E4-0509-4665-8AAC-5B9AAC72BD2B}" destId="{BC41ED48-A0F7-45BE-BF13-728BBAF6B5F4}" srcOrd="4" destOrd="0" parTransId="{0DB99C9D-0F1A-43E3-A6F1-343A31E4C4C4}" sibTransId="{123C07E5-5735-4D27-B4B9-29F09CDF740C}"/>
    <dgm:cxn modelId="{7258FF4B-CDD3-4C5A-99D6-6981305EE9BD}" type="presOf" srcId="{D23355A1-2F99-47B9-A943-76BC9624CBF6}" destId="{20F649B5-3289-49C5-90C1-DB2E243BBCB3}" srcOrd="0" destOrd="0" presId="urn:microsoft.com/office/officeart/2005/8/layout/process3"/>
    <dgm:cxn modelId="{CD170A15-4FD6-439E-AF09-6E63D1B189A8}" srcId="{E393B3C7-52AE-4D16-8896-4803EC4784FE}" destId="{B03E56E4-0509-4665-8AAC-5B9AAC72BD2B}" srcOrd="0" destOrd="0" parTransId="{2D2DC96E-6D17-4F4E-BCF8-E1860BCEFFEC}" sibTransId="{C9023236-AB29-461A-9512-1F05EEF78BD0}"/>
    <dgm:cxn modelId="{3CFE5B06-A02E-4BD6-9A19-E98754C8C8FA}" type="presOf" srcId="{BC41ED48-A0F7-45BE-BF13-728BBAF6B5F4}" destId="{20F649B5-3289-49C5-90C1-DB2E243BBCB3}" srcOrd="0" destOrd="5" presId="urn:microsoft.com/office/officeart/2005/8/layout/process3"/>
    <dgm:cxn modelId="{AE9EC6A4-1D53-49D4-8B6D-9BF77AAE1D26}" type="presParOf" srcId="{B12692FF-717F-4887-B982-4A45EACE939B}" destId="{54AE47E8-F9F6-4EED-9198-A5580E92609C}" srcOrd="0" destOrd="0" presId="urn:microsoft.com/office/officeart/2005/8/layout/process3"/>
    <dgm:cxn modelId="{4317C4F6-1BDC-4A55-BA15-11E3C45F55B9}" type="presParOf" srcId="{54AE47E8-F9F6-4EED-9198-A5580E92609C}" destId="{B188E643-A84A-4AEC-A0F0-61DC6531F9B4}" srcOrd="0" destOrd="0" presId="urn:microsoft.com/office/officeart/2005/8/layout/process3"/>
    <dgm:cxn modelId="{9557F28A-E47D-4651-97D3-3D33A4FBFB22}" type="presParOf" srcId="{54AE47E8-F9F6-4EED-9198-A5580E92609C}" destId="{1E1D5199-D6BC-416B-B93F-E3CC6D088560}" srcOrd="1" destOrd="0" presId="urn:microsoft.com/office/officeart/2005/8/layout/process3"/>
    <dgm:cxn modelId="{F890275D-98F3-4E5F-ABA4-F8BB4DB2D4E1}" type="presParOf" srcId="{54AE47E8-F9F6-4EED-9198-A5580E92609C}" destId="{20F649B5-3289-49C5-90C1-DB2E243BBCB3}" srcOrd="2" destOrd="0" presId="urn:microsoft.com/office/officeart/2005/8/layout/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BB68E0A9-3B45-4C08-87CB-5B53F2063F2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417B8096-5F9E-4A73-9C9D-71FED1A08591}">
      <dgm:prSet phldrT="[Text]"/>
      <dgm:spPr/>
      <dgm:t>
        <a:bodyPr/>
        <a:lstStyle/>
        <a:p>
          <a:r>
            <a:rPr lang="en-US" dirty="0" smtClean="0"/>
            <a:t>Indicators - </a:t>
          </a:r>
          <a:endParaRPr lang="en-IN" dirty="0"/>
        </a:p>
      </dgm:t>
    </dgm:pt>
    <dgm:pt modelId="{BA640E8B-EA32-43EF-8551-D1203BB5679C}" type="parTrans" cxnId="{3FF8DE17-908F-406A-A090-F88349308441}">
      <dgm:prSet/>
      <dgm:spPr/>
      <dgm:t>
        <a:bodyPr/>
        <a:lstStyle/>
        <a:p>
          <a:endParaRPr lang="en-IN"/>
        </a:p>
      </dgm:t>
    </dgm:pt>
    <dgm:pt modelId="{00A19C43-6FC5-4156-B91A-060DA6D1F4DC}" type="sibTrans" cxnId="{3FF8DE17-908F-406A-A090-F88349308441}">
      <dgm:prSet/>
      <dgm:spPr/>
      <dgm:t>
        <a:bodyPr/>
        <a:lstStyle/>
        <a:p>
          <a:endParaRPr lang="en-IN"/>
        </a:p>
      </dgm:t>
    </dgm:pt>
    <dgm:pt modelId="{C19658C7-ABEF-4BC3-89EB-CCCE3C430F57}">
      <dgm:prSet phldrT="[Text]"/>
      <dgm:spPr/>
      <dgm:t>
        <a:bodyPr/>
        <a:lstStyle/>
        <a:p>
          <a:r>
            <a:rPr lang="en-IN" dirty="0" smtClean="0"/>
            <a:t>Accommodation accorded to the major borrowers by the branch </a:t>
          </a:r>
          <a:endParaRPr lang="en-IN" dirty="0"/>
        </a:p>
      </dgm:t>
    </dgm:pt>
    <dgm:pt modelId="{B53535E7-0D5A-4F9B-AEC2-5DBA51CEAB7E}" type="parTrans" cxnId="{BE91B8EC-C166-4EC2-9FD0-7FBA61CF49F9}">
      <dgm:prSet/>
      <dgm:spPr/>
      <dgm:t>
        <a:bodyPr/>
        <a:lstStyle/>
        <a:p>
          <a:endParaRPr lang="en-IN"/>
        </a:p>
      </dgm:t>
    </dgm:pt>
    <dgm:pt modelId="{4B17344F-AADD-41A8-9194-B1C961BB755F}" type="sibTrans" cxnId="{BE91B8EC-C166-4EC2-9FD0-7FBA61CF49F9}">
      <dgm:prSet/>
      <dgm:spPr/>
      <dgm:t>
        <a:bodyPr/>
        <a:lstStyle/>
        <a:p>
          <a:endParaRPr lang="en-IN"/>
        </a:p>
      </dgm:t>
    </dgm:pt>
    <dgm:pt modelId="{DFABC3A8-BD34-4642-B6B0-D7BBEA047664}">
      <dgm:prSet phldrT="[Text]"/>
      <dgm:spPr/>
      <dgm:t>
        <a:bodyPr/>
        <a:lstStyle/>
        <a:p>
          <a:r>
            <a:rPr lang="en-IN" smtClean="0"/>
            <a:t>While verifying CC a/c, OD a/c and bills a/c, the following observations are made :-</a:t>
          </a:r>
          <a:endParaRPr lang="en-IN"/>
        </a:p>
      </dgm:t>
    </dgm:pt>
    <dgm:pt modelId="{B0EE3C2A-54A8-4683-96FE-16F0358A24E5}" type="parTrans" cxnId="{1D2BF278-9304-4863-86AE-B64A53C93E11}">
      <dgm:prSet/>
      <dgm:spPr/>
      <dgm:t>
        <a:bodyPr/>
        <a:lstStyle/>
        <a:p>
          <a:endParaRPr lang="en-IN"/>
        </a:p>
      </dgm:t>
    </dgm:pt>
    <dgm:pt modelId="{A1D19D99-8442-40BA-9E3C-A96462A342BB}" type="sibTrans" cxnId="{1D2BF278-9304-4863-86AE-B64A53C93E11}">
      <dgm:prSet/>
      <dgm:spPr/>
      <dgm:t>
        <a:bodyPr/>
        <a:lstStyle/>
        <a:p>
          <a:endParaRPr lang="en-IN"/>
        </a:p>
      </dgm:t>
    </dgm:pt>
    <dgm:pt modelId="{8F2F0E0A-6431-451C-9C03-0C23AB384026}">
      <dgm:prSet/>
      <dgm:spPr/>
      <dgm:t>
        <a:bodyPr/>
        <a:lstStyle/>
        <a:p>
          <a:r>
            <a:rPr lang="en-IN" smtClean="0"/>
            <a:t>— account remains continuously overdrawn;</a:t>
          </a:r>
          <a:endParaRPr lang="en-IN"/>
        </a:p>
      </dgm:t>
    </dgm:pt>
    <dgm:pt modelId="{C6A0E942-176A-48DC-92D5-8F65823C1512}" type="parTrans" cxnId="{B3B6C084-CD2C-474A-8B8C-3E92800A6095}">
      <dgm:prSet/>
      <dgm:spPr/>
      <dgm:t>
        <a:bodyPr/>
        <a:lstStyle/>
        <a:p>
          <a:endParaRPr lang="en-IN"/>
        </a:p>
      </dgm:t>
    </dgm:pt>
    <dgm:pt modelId="{BDEE072B-0A4E-4003-97FD-5FADBCC73F7D}" type="sibTrans" cxnId="{B3B6C084-CD2C-474A-8B8C-3E92800A6095}">
      <dgm:prSet/>
      <dgm:spPr/>
      <dgm:t>
        <a:bodyPr/>
        <a:lstStyle/>
        <a:p>
          <a:endParaRPr lang="en-IN"/>
        </a:p>
      </dgm:t>
    </dgm:pt>
    <dgm:pt modelId="{CAE34F2C-0A38-4B83-A5C4-2581BFF1AFAF}">
      <dgm:prSet/>
      <dgm:spPr/>
      <dgm:t>
        <a:bodyPr/>
        <a:lstStyle/>
        <a:p>
          <a:r>
            <a:rPr lang="en-IN" smtClean="0"/>
            <a:t>— a number of cheques are bounced due to insufficient funds;</a:t>
          </a:r>
          <a:endParaRPr lang="en-IN"/>
        </a:p>
      </dgm:t>
    </dgm:pt>
    <dgm:pt modelId="{32CA0F05-7A85-42E0-9436-E88991C6F83A}" type="parTrans" cxnId="{6203B234-2EAB-43D7-8414-A56EAE427B6E}">
      <dgm:prSet/>
      <dgm:spPr/>
      <dgm:t>
        <a:bodyPr/>
        <a:lstStyle/>
        <a:p>
          <a:endParaRPr lang="en-IN"/>
        </a:p>
      </dgm:t>
    </dgm:pt>
    <dgm:pt modelId="{BCA19482-9F3E-4322-A94B-8605AE075392}" type="sibTrans" cxnId="{6203B234-2EAB-43D7-8414-A56EAE427B6E}">
      <dgm:prSet/>
      <dgm:spPr/>
      <dgm:t>
        <a:bodyPr/>
        <a:lstStyle/>
        <a:p>
          <a:endParaRPr lang="en-IN"/>
        </a:p>
      </dgm:t>
    </dgm:pt>
    <dgm:pt modelId="{EFA8703F-E7D7-4176-9931-3A556BFCE9DC}">
      <dgm:prSet/>
      <dgm:spPr/>
      <dgm:t>
        <a:bodyPr/>
        <a:lstStyle/>
        <a:p>
          <a:r>
            <a:rPr lang="en-IN" smtClean="0"/>
            <a:t>— cheques deposited are not honoured and returned unpaid;</a:t>
          </a:r>
          <a:endParaRPr lang="en-IN"/>
        </a:p>
      </dgm:t>
    </dgm:pt>
    <dgm:pt modelId="{62EF60D7-BA56-4E7C-AECA-EC1B227514E4}" type="parTrans" cxnId="{D3452906-9B23-47FF-91B0-DC398619DC57}">
      <dgm:prSet/>
      <dgm:spPr/>
      <dgm:t>
        <a:bodyPr/>
        <a:lstStyle/>
        <a:p>
          <a:endParaRPr lang="en-IN"/>
        </a:p>
      </dgm:t>
    </dgm:pt>
    <dgm:pt modelId="{26AEE65F-8D01-46A4-830F-82D6C67B5B4A}" type="sibTrans" cxnId="{D3452906-9B23-47FF-91B0-DC398619DC57}">
      <dgm:prSet/>
      <dgm:spPr/>
      <dgm:t>
        <a:bodyPr/>
        <a:lstStyle/>
        <a:p>
          <a:endParaRPr lang="en-IN"/>
        </a:p>
      </dgm:t>
    </dgm:pt>
    <dgm:pt modelId="{632D1D32-E464-417D-A41F-D25C9DB6C5FA}">
      <dgm:prSet/>
      <dgm:spPr/>
      <dgm:t>
        <a:bodyPr/>
        <a:lstStyle/>
        <a:p>
          <a:r>
            <a:rPr lang="en-IN" dirty="0" smtClean="0"/>
            <a:t>— the account has been granted continuous TOL by the branch</a:t>
          </a:r>
          <a:endParaRPr lang="en-IN" dirty="0"/>
        </a:p>
      </dgm:t>
    </dgm:pt>
    <dgm:pt modelId="{F4E9AE47-4407-4C88-9161-ABA9A8B70BBC}" type="parTrans" cxnId="{774D0E7E-0B6F-4D0B-BADA-3DD2EE08E467}">
      <dgm:prSet/>
      <dgm:spPr/>
      <dgm:t>
        <a:bodyPr/>
        <a:lstStyle/>
        <a:p>
          <a:endParaRPr lang="en-IN"/>
        </a:p>
      </dgm:t>
    </dgm:pt>
    <dgm:pt modelId="{62C809E1-4087-4FF2-B835-C4091F394CED}" type="sibTrans" cxnId="{774D0E7E-0B6F-4D0B-BADA-3DD2EE08E467}">
      <dgm:prSet/>
      <dgm:spPr/>
      <dgm:t>
        <a:bodyPr/>
        <a:lstStyle/>
        <a:p>
          <a:endParaRPr lang="en-IN"/>
        </a:p>
      </dgm:t>
    </dgm:pt>
    <dgm:pt modelId="{424BBA40-ADDD-4D7C-9339-A2A75BF9F02E}">
      <dgm:prSet/>
      <dgm:spPr/>
      <dgm:t>
        <a:bodyPr/>
        <a:lstStyle/>
        <a:p>
          <a:r>
            <a:rPr lang="en-IN" dirty="0" smtClean="0"/>
            <a:t>While verifying monthly / quarterly stock statements submitted, various irregularities are observed. </a:t>
          </a:r>
          <a:endParaRPr lang="en-IN" dirty="0"/>
        </a:p>
      </dgm:t>
    </dgm:pt>
    <dgm:pt modelId="{DB6103CF-6996-4BB9-BA3D-6B41FC973863}" type="parTrans" cxnId="{5975329A-6497-46B3-AD27-69096537043A}">
      <dgm:prSet/>
      <dgm:spPr/>
      <dgm:t>
        <a:bodyPr/>
        <a:lstStyle/>
        <a:p>
          <a:endParaRPr lang="en-IN"/>
        </a:p>
      </dgm:t>
    </dgm:pt>
    <dgm:pt modelId="{A8C95D13-7021-4B6E-9444-D57E055D4CD6}" type="sibTrans" cxnId="{5975329A-6497-46B3-AD27-69096537043A}">
      <dgm:prSet/>
      <dgm:spPr/>
      <dgm:t>
        <a:bodyPr/>
        <a:lstStyle/>
        <a:p>
          <a:endParaRPr lang="en-IN"/>
        </a:p>
      </dgm:t>
    </dgm:pt>
    <dgm:pt modelId="{3F7C6932-F0CE-43EB-859C-D711A68663FB}">
      <dgm:prSet/>
      <dgm:spPr/>
      <dgm:t>
        <a:bodyPr/>
        <a:lstStyle/>
        <a:p>
          <a:r>
            <a:rPr lang="en-IN" dirty="0" smtClean="0"/>
            <a:t>While verifying monthly / quarterly book debts statements    submitted, various irregularities are observed.</a:t>
          </a:r>
          <a:endParaRPr lang="en-IN" dirty="0"/>
        </a:p>
      </dgm:t>
    </dgm:pt>
    <dgm:pt modelId="{213D0317-6F5A-447F-A3A8-37EC1177C84E}" type="parTrans" cxnId="{50F92940-353A-4A1A-A623-E7E045A47140}">
      <dgm:prSet/>
      <dgm:spPr/>
      <dgm:t>
        <a:bodyPr/>
        <a:lstStyle/>
        <a:p>
          <a:endParaRPr lang="en-IN"/>
        </a:p>
      </dgm:t>
    </dgm:pt>
    <dgm:pt modelId="{BDFFA3CE-EA3F-4165-9188-849D5AF2F3D9}" type="sibTrans" cxnId="{50F92940-353A-4A1A-A623-E7E045A47140}">
      <dgm:prSet/>
      <dgm:spPr/>
      <dgm:t>
        <a:bodyPr/>
        <a:lstStyle/>
        <a:p>
          <a:endParaRPr lang="en-IN"/>
        </a:p>
      </dgm:t>
    </dgm:pt>
    <dgm:pt modelId="{F3EF995C-84B8-4B0C-B91C-654A58AAB750}">
      <dgm:prSet/>
      <dgm:spPr/>
      <dgm:t>
        <a:bodyPr/>
        <a:lstStyle/>
        <a:p>
          <a:r>
            <a:rPr lang="en-IN" dirty="0" smtClean="0"/>
            <a:t>Verification of other </a:t>
          </a:r>
          <a:r>
            <a:rPr lang="en-IN" dirty="0" smtClean="0"/>
            <a:t>records/correspondence </a:t>
          </a:r>
          <a:r>
            <a:rPr lang="en-IN" dirty="0" smtClean="0"/>
            <a:t>at the branch </a:t>
          </a:r>
          <a:endParaRPr lang="en-IN" dirty="0"/>
        </a:p>
      </dgm:t>
    </dgm:pt>
    <dgm:pt modelId="{05A52209-1FFA-4FC7-96A8-A443808951AF}" type="parTrans" cxnId="{6D097830-B56C-4F09-A2C5-A540A369D32B}">
      <dgm:prSet/>
      <dgm:spPr/>
      <dgm:t>
        <a:bodyPr/>
        <a:lstStyle/>
        <a:p>
          <a:endParaRPr lang="en-IN"/>
        </a:p>
      </dgm:t>
    </dgm:pt>
    <dgm:pt modelId="{F66B54E4-D7D6-4684-8759-33A7F9A88592}" type="sibTrans" cxnId="{6D097830-B56C-4F09-A2C5-A540A369D32B}">
      <dgm:prSet/>
      <dgm:spPr/>
      <dgm:t>
        <a:bodyPr/>
        <a:lstStyle/>
        <a:p>
          <a:endParaRPr lang="en-IN"/>
        </a:p>
      </dgm:t>
    </dgm:pt>
    <dgm:pt modelId="{F847B054-E9C5-4261-8EF4-27941802913F}">
      <dgm:prSet/>
      <dgm:spPr/>
      <dgm:t>
        <a:bodyPr/>
        <a:lstStyle/>
        <a:p>
          <a:r>
            <a:rPr lang="en-US" dirty="0" smtClean="0"/>
            <a:t>-    Fresh bills are discounted even though earlier bills are overdue </a:t>
          </a:r>
          <a:endParaRPr lang="en-IN" dirty="0"/>
        </a:p>
      </dgm:t>
    </dgm:pt>
    <dgm:pt modelId="{B11DB994-40A6-4727-957B-FB7FC90354CF}" type="parTrans" cxnId="{090A9742-7BD7-4D3F-8D1C-76B738CE73E3}">
      <dgm:prSet/>
      <dgm:spPr/>
    </dgm:pt>
    <dgm:pt modelId="{92856317-BE3E-4B5A-8844-54EF7630CC9F}" type="sibTrans" cxnId="{090A9742-7BD7-4D3F-8D1C-76B738CE73E3}">
      <dgm:prSet/>
      <dgm:spPr/>
    </dgm:pt>
    <dgm:pt modelId="{A14803FE-B0D0-4B21-91B6-44AE666429FE}" type="pres">
      <dgm:prSet presAssocID="{BB68E0A9-3B45-4C08-87CB-5B53F2063F27}" presName="linear" presStyleCnt="0">
        <dgm:presLayoutVars>
          <dgm:dir/>
          <dgm:animLvl val="lvl"/>
          <dgm:resizeHandles val="exact"/>
        </dgm:presLayoutVars>
      </dgm:prSet>
      <dgm:spPr/>
      <dgm:t>
        <a:bodyPr/>
        <a:lstStyle/>
        <a:p>
          <a:endParaRPr lang="en-IN"/>
        </a:p>
      </dgm:t>
    </dgm:pt>
    <dgm:pt modelId="{1B1FCD62-8F5C-4EBA-BCCA-72624CDD5D86}" type="pres">
      <dgm:prSet presAssocID="{417B8096-5F9E-4A73-9C9D-71FED1A08591}" presName="parentLin" presStyleCnt="0"/>
      <dgm:spPr/>
    </dgm:pt>
    <dgm:pt modelId="{DBC8FB4B-B16B-470A-85AF-ECBBEDAFE19D}" type="pres">
      <dgm:prSet presAssocID="{417B8096-5F9E-4A73-9C9D-71FED1A08591}" presName="parentLeftMargin" presStyleLbl="node1" presStyleIdx="0" presStyleCnt="1"/>
      <dgm:spPr/>
      <dgm:t>
        <a:bodyPr/>
        <a:lstStyle/>
        <a:p>
          <a:endParaRPr lang="en-IN"/>
        </a:p>
      </dgm:t>
    </dgm:pt>
    <dgm:pt modelId="{5F2A864D-1DAE-4337-8740-9C1BC89B220B}" type="pres">
      <dgm:prSet presAssocID="{417B8096-5F9E-4A73-9C9D-71FED1A08591}" presName="parentText" presStyleLbl="node1" presStyleIdx="0" presStyleCnt="1">
        <dgm:presLayoutVars>
          <dgm:chMax val="0"/>
          <dgm:bulletEnabled val="1"/>
        </dgm:presLayoutVars>
      </dgm:prSet>
      <dgm:spPr/>
      <dgm:t>
        <a:bodyPr/>
        <a:lstStyle/>
        <a:p>
          <a:endParaRPr lang="en-IN"/>
        </a:p>
      </dgm:t>
    </dgm:pt>
    <dgm:pt modelId="{BBBAD909-68D2-41C1-AE5E-A9CC294A55F1}" type="pres">
      <dgm:prSet presAssocID="{417B8096-5F9E-4A73-9C9D-71FED1A08591}" presName="negativeSpace" presStyleCnt="0"/>
      <dgm:spPr/>
    </dgm:pt>
    <dgm:pt modelId="{1E5DB5CE-1C9A-45ED-B7C6-2B4301C2DB85}" type="pres">
      <dgm:prSet presAssocID="{417B8096-5F9E-4A73-9C9D-71FED1A08591}" presName="childText" presStyleLbl="conFgAcc1" presStyleIdx="0" presStyleCnt="1">
        <dgm:presLayoutVars>
          <dgm:bulletEnabled val="1"/>
        </dgm:presLayoutVars>
      </dgm:prSet>
      <dgm:spPr/>
      <dgm:t>
        <a:bodyPr/>
        <a:lstStyle/>
        <a:p>
          <a:endParaRPr lang="en-IN"/>
        </a:p>
      </dgm:t>
    </dgm:pt>
  </dgm:ptLst>
  <dgm:cxnLst>
    <dgm:cxn modelId="{5975329A-6497-46B3-AD27-69096537043A}" srcId="{417B8096-5F9E-4A73-9C9D-71FED1A08591}" destId="{424BBA40-ADDD-4D7C-9339-A2A75BF9F02E}" srcOrd="2" destOrd="0" parTransId="{DB6103CF-6996-4BB9-BA3D-6B41FC973863}" sibTransId="{A8C95D13-7021-4B6E-9444-D57E055D4CD6}"/>
    <dgm:cxn modelId="{A2170918-6E3B-4C91-8894-934D1D4B3193}" type="presOf" srcId="{424BBA40-ADDD-4D7C-9339-A2A75BF9F02E}" destId="{1E5DB5CE-1C9A-45ED-B7C6-2B4301C2DB85}" srcOrd="0" destOrd="7" presId="urn:microsoft.com/office/officeart/2005/8/layout/list1"/>
    <dgm:cxn modelId="{50F92940-353A-4A1A-A623-E7E045A47140}" srcId="{417B8096-5F9E-4A73-9C9D-71FED1A08591}" destId="{3F7C6932-F0CE-43EB-859C-D711A68663FB}" srcOrd="3" destOrd="0" parTransId="{213D0317-6F5A-447F-A3A8-37EC1177C84E}" sibTransId="{BDFFA3CE-EA3F-4165-9188-849D5AF2F3D9}"/>
    <dgm:cxn modelId="{BF994F06-F190-4366-AEBD-BB5FDF96ACAA}" type="presOf" srcId="{CAE34F2C-0A38-4B83-A5C4-2581BFF1AFAF}" destId="{1E5DB5CE-1C9A-45ED-B7C6-2B4301C2DB85}" srcOrd="0" destOrd="3" presId="urn:microsoft.com/office/officeart/2005/8/layout/list1"/>
    <dgm:cxn modelId="{1D2BF278-9304-4863-86AE-B64A53C93E11}" srcId="{417B8096-5F9E-4A73-9C9D-71FED1A08591}" destId="{DFABC3A8-BD34-4642-B6B0-D7BBEA047664}" srcOrd="1" destOrd="0" parTransId="{B0EE3C2A-54A8-4683-96FE-16F0358A24E5}" sibTransId="{A1D19D99-8442-40BA-9E3C-A96462A342BB}"/>
    <dgm:cxn modelId="{3FF8DE17-908F-406A-A090-F88349308441}" srcId="{BB68E0A9-3B45-4C08-87CB-5B53F2063F27}" destId="{417B8096-5F9E-4A73-9C9D-71FED1A08591}" srcOrd="0" destOrd="0" parTransId="{BA640E8B-EA32-43EF-8551-D1203BB5679C}" sibTransId="{00A19C43-6FC5-4156-B91A-060DA6D1F4DC}"/>
    <dgm:cxn modelId="{B5958BD9-D6AA-422B-8AC9-E2BBC0406C5B}" type="presOf" srcId="{632D1D32-E464-417D-A41F-D25C9DB6C5FA}" destId="{1E5DB5CE-1C9A-45ED-B7C6-2B4301C2DB85}" srcOrd="0" destOrd="5" presId="urn:microsoft.com/office/officeart/2005/8/layout/list1"/>
    <dgm:cxn modelId="{6203B234-2EAB-43D7-8414-A56EAE427B6E}" srcId="{DFABC3A8-BD34-4642-B6B0-D7BBEA047664}" destId="{CAE34F2C-0A38-4B83-A5C4-2581BFF1AFAF}" srcOrd="1" destOrd="0" parTransId="{32CA0F05-7A85-42E0-9436-E88991C6F83A}" sibTransId="{BCA19482-9F3E-4322-A94B-8605AE075392}"/>
    <dgm:cxn modelId="{D6180647-14DF-4FAB-9A60-67A57155161B}" type="presOf" srcId="{417B8096-5F9E-4A73-9C9D-71FED1A08591}" destId="{5F2A864D-1DAE-4337-8740-9C1BC89B220B}" srcOrd="1" destOrd="0" presId="urn:microsoft.com/office/officeart/2005/8/layout/list1"/>
    <dgm:cxn modelId="{ADCEF72C-2F92-4A7A-8FF2-7FBBC2858660}" type="presOf" srcId="{F847B054-E9C5-4261-8EF4-27941802913F}" destId="{1E5DB5CE-1C9A-45ED-B7C6-2B4301C2DB85}" srcOrd="0" destOrd="6" presId="urn:microsoft.com/office/officeart/2005/8/layout/list1"/>
    <dgm:cxn modelId="{090A9742-7BD7-4D3F-8D1C-76B738CE73E3}" srcId="{DFABC3A8-BD34-4642-B6B0-D7BBEA047664}" destId="{F847B054-E9C5-4261-8EF4-27941802913F}" srcOrd="4" destOrd="0" parTransId="{B11DB994-40A6-4727-957B-FB7FC90354CF}" sibTransId="{92856317-BE3E-4B5A-8844-54EF7630CC9F}"/>
    <dgm:cxn modelId="{C5EED791-E9CB-4374-A940-EC570C4AAC4F}" type="presOf" srcId="{BB68E0A9-3B45-4C08-87CB-5B53F2063F27}" destId="{A14803FE-B0D0-4B21-91B6-44AE666429FE}" srcOrd="0" destOrd="0" presId="urn:microsoft.com/office/officeart/2005/8/layout/list1"/>
    <dgm:cxn modelId="{679B0883-55A1-420C-B79C-9C56D79BCAF0}" type="presOf" srcId="{8F2F0E0A-6431-451C-9C03-0C23AB384026}" destId="{1E5DB5CE-1C9A-45ED-B7C6-2B4301C2DB85}" srcOrd="0" destOrd="2" presId="urn:microsoft.com/office/officeart/2005/8/layout/list1"/>
    <dgm:cxn modelId="{1131E281-3F81-4CBB-BF91-E5281CB8B0FD}" type="presOf" srcId="{C19658C7-ABEF-4BC3-89EB-CCCE3C430F57}" destId="{1E5DB5CE-1C9A-45ED-B7C6-2B4301C2DB85}" srcOrd="0" destOrd="0" presId="urn:microsoft.com/office/officeart/2005/8/layout/list1"/>
    <dgm:cxn modelId="{BE91B8EC-C166-4EC2-9FD0-7FBA61CF49F9}" srcId="{417B8096-5F9E-4A73-9C9D-71FED1A08591}" destId="{C19658C7-ABEF-4BC3-89EB-CCCE3C430F57}" srcOrd="0" destOrd="0" parTransId="{B53535E7-0D5A-4F9B-AEC2-5DBA51CEAB7E}" sibTransId="{4B17344F-AADD-41A8-9194-B1C961BB755F}"/>
    <dgm:cxn modelId="{73F96FD4-575B-41F3-A886-41C9321752ED}" type="presOf" srcId="{417B8096-5F9E-4A73-9C9D-71FED1A08591}" destId="{DBC8FB4B-B16B-470A-85AF-ECBBEDAFE19D}" srcOrd="0" destOrd="0" presId="urn:microsoft.com/office/officeart/2005/8/layout/list1"/>
    <dgm:cxn modelId="{774D0E7E-0B6F-4D0B-BADA-3DD2EE08E467}" srcId="{DFABC3A8-BD34-4642-B6B0-D7BBEA047664}" destId="{632D1D32-E464-417D-A41F-D25C9DB6C5FA}" srcOrd="3" destOrd="0" parTransId="{F4E9AE47-4407-4C88-9161-ABA9A8B70BBC}" sibTransId="{62C809E1-4087-4FF2-B835-C4091F394CED}"/>
    <dgm:cxn modelId="{6B92ACCB-999E-4913-8553-339563A13FA2}" type="presOf" srcId="{3F7C6932-F0CE-43EB-859C-D711A68663FB}" destId="{1E5DB5CE-1C9A-45ED-B7C6-2B4301C2DB85}" srcOrd="0" destOrd="8" presId="urn:microsoft.com/office/officeart/2005/8/layout/list1"/>
    <dgm:cxn modelId="{D3452906-9B23-47FF-91B0-DC398619DC57}" srcId="{DFABC3A8-BD34-4642-B6B0-D7BBEA047664}" destId="{EFA8703F-E7D7-4176-9931-3A556BFCE9DC}" srcOrd="2" destOrd="0" parTransId="{62EF60D7-BA56-4E7C-AECA-EC1B227514E4}" sibTransId="{26AEE65F-8D01-46A4-830F-82D6C67B5B4A}"/>
    <dgm:cxn modelId="{B3B6C084-CD2C-474A-8B8C-3E92800A6095}" srcId="{DFABC3A8-BD34-4642-B6B0-D7BBEA047664}" destId="{8F2F0E0A-6431-451C-9C03-0C23AB384026}" srcOrd="0" destOrd="0" parTransId="{C6A0E942-176A-48DC-92D5-8F65823C1512}" sibTransId="{BDEE072B-0A4E-4003-97FD-5FADBCC73F7D}"/>
    <dgm:cxn modelId="{021591B7-3EE0-4F0C-BC90-FA30A8A23D61}" type="presOf" srcId="{DFABC3A8-BD34-4642-B6B0-D7BBEA047664}" destId="{1E5DB5CE-1C9A-45ED-B7C6-2B4301C2DB85}" srcOrd="0" destOrd="1" presId="urn:microsoft.com/office/officeart/2005/8/layout/list1"/>
    <dgm:cxn modelId="{6CFA16E5-5F6F-49BD-9B21-A8FFFBA4E979}" type="presOf" srcId="{F3EF995C-84B8-4B0C-B91C-654A58AAB750}" destId="{1E5DB5CE-1C9A-45ED-B7C6-2B4301C2DB85}" srcOrd="0" destOrd="9" presId="urn:microsoft.com/office/officeart/2005/8/layout/list1"/>
    <dgm:cxn modelId="{E5EAC829-D0D9-43AF-AFA3-49E883795DA5}" type="presOf" srcId="{EFA8703F-E7D7-4176-9931-3A556BFCE9DC}" destId="{1E5DB5CE-1C9A-45ED-B7C6-2B4301C2DB85}" srcOrd="0" destOrd="4" presId="urn:microsoft.com/office/officeart/2005/8/layout/list1"/>
    <dgm:cxn modelId="{6D097830-B56C-4F09-A2C5-A540A369D32B}" srcId="{417B8096-5F9E-4A73-9C9D-71FED1A08591}" destId="{F3EF995C-84B8-4B0C-B91C-654A58AAB750}" srcOrd="4" destOrd="0" parTransId="{05A52209-1FFA-4FC7-96A8-A443808951AF}" sibTransId="{F66B54E4-D7D6-4684-8759-33A7F9A88592}"/>
    <dgm:cxn modelId="{F9769724-CDAF-4920-A07A-C825F9AB2039}" type="presParOf" srcId="{A14803FE-B0D0-4B21-91B6-44AE666429FE}" destId="{1B1FCD62-8F5C-4EBA-BCCA-72624CDD5D86}" srcOrd="0" destOrd="0" presId="urn:microsoft.com/office/officeart/2005/8/layout/list1"/>
    <dgm:cxn modelId="{811DD95D-AF6B-45CC-A695-5E2CFA93B639}" type="presParOf" srcId="{1B1FCD62-8F5C-4EBA-BCCA-72624CDD5D86}" destId="{DBC8FB4B-B16B-470A-85AF-ECBBEDAFE19D}" srcOrd="0" destOrd="0" presId="urn:microsoft.com/office/officeart/2005/8/layout/list1"/>
    <dgm:cxn modelId="{DF326055-B0FF-4A67-84C4-069EAA6B5C98}" type="presParOf" srcId="{1B1FCD62-8F5C-4EBA-BCCA-72624CDD5D86}" destId="{5F2A864D-1DAE-4337-8740-9C1BC89B220B}" srcOrd="1" destOrd="0" presId="urn:microsoft.com/office/officeart/2005/8/layout/list1"/>
    <dgm:cxn modelId="{5721B6D2-80CA-4962-B58A-B430A8CA6443}" type="presParOf" srcId="{A14803FE-B0D0-4B21-91B6-44AE666429FE}" destId="{BBBAD909-68D2-41C1-AE5E-A9CC294A55F1}" srcOrd="1" destOrd="0" presId="urn:microsoft.com/office/officeart/2005/8/layout/list1"/>
    <dgm:cxn modelId="{BEEC0B72-4D56-4487-B18F-3E1078DA0ED3}" type="presParOf" srcId="{A14803FE-B0D0-4B21-91B6-44AE666429FE}" destId="{1E5DB5CE-1C9A-45ED-B7C6-2B4301C2DB85}"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331414AC-6AFC-4A6B-A3FE-70B1B9CE0318}"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IN"/>
        </a:p>
      </dgm:t>
    </dgm:pt>
    <dgm:pt modelId="{E4D4D69A-322B-4DAA-A1B9-7CF86C72B7E9}">
      <dgm:prSet phldrT="[Text]"/>
      <dgm:spPr/>
      <dgm:t>
        <a:bodyPr/>
        <a:lstStyle/>
        <a:p>
          <a:r>
            <a:rPr lang="en-US" dirty="0" smtClean="0"/>
            <a:t>Areas - </a:t>
          </a:r>
          <a:endParaRPr lang="en-IN" dirty="0"/>
        </a:p>
      </dgm:t>
    </dgm:pt>
    <dgm:pt modelId="{D05B559B-49D8-41CE-B00E-07FB640CE275}" type="parTrans" cxnId="{8610652B-25F2-4D9C-ACEC-E54D944515ED}">
      <dgm:prSet/>
      <dgm:spPr/>
      <dgm:t>
        <a:bodyPr/>
        <a:lstStyle/>
        <a:p>
          <a:endParaRPr lang="en-IN"/>
        </a:p>
      </dgm:t>
    </dgm:pt>
    <dgm:pt modelId="{73BEEA80-0683-460A-B919-AF00A43D31A4}" type="sibTrans" cxnId="{8610652B-25F2-4D9C-ACEC-E54D944515ED}">
      <dgm:prSet/>
      <dgm:spPr/>
      <dgm:t>
        <a:bodyPr/>
        <a:lstStyle/>
        <a:p>
          <a:endParaRPr lang="en-IN"/>
        </a:p>
      </dgm:t>
    </dgm:pt>
    <dgm:pt modelId="{289FED0B-47D1-4870-9AA9-FBAABB6562FB}">
      <dgm:prSet phldrT="[Text]"/>
      <dgm:spPr/>
      <dgm:t>
        <a:bodyPr/>
        <a:lstStyle/>
        <a:p>
          <a:r>
            <a:rPr lang="en-US" dirty="0" smtClean="0"/>
            <a:t>Incorrect </a:t>
          </a:r>
          <a:r>
            <a:rPr lang="en-US" dirty="0" smtClean="0"/>
            <a:t>Rate of Interest</a:t>
          </a:r>
          <a:endParaRPr lang="en-IN" dirty="0"/>
        </a:p>
      </dgm:t>
    </dgm:pt>
    <dgm:pt modelId="{F9C43BE7-4DE7-40B2-B58A-0A2B6DB38AD8}" type="parTrans" cxnId="{6C887BC8-A3D7-46D5-B9F9-3CF39874A127}">
      <dgm:prSet/>
      <dgm:spPr/>
      <dgm:t>
        <a:bodyPr/>
        <a:lstStyle/>
        <a:p>
          <a:endParaRPr lang="en-IN"/>
        </a:p>
      </dgm:t>
    </dgm:pt>
    <dgm:pt modelId="{764DD352-6728-4327-8E7E-EDAED0DB5887}" type="sibTrans" cxnId="{6C887BC8-A3D7-46D5-B9F9-3CF39874A127}">
      <dgm:prSet/>
      <dgm:spPr/>
      <dgm:t>
        <a:bodyPr/>
        <a:lstStyle/>
        <a:p>
          <a:endParaRPr lang="en-IN"/>
        </a:p>
      </dgm:t>
    </dgm:pt>
    <dgm:pt modelId="{4631C7DB-ACC4-439C-A5F7-8AF5BBF35FC8}">
      <dgm:prSet/>
      <dgm:spPr/>
      <dgm:t>
        <a:bodyPr/>
        <a:lstStyle/>
        <a:p>
          <a:r>
            <a:rPr lang="en-US" dirty="0" smtClean="0"/>
            <a:t>Interest Flag set to </a:t>
          </a:r>
          <a:r>
            <a:rPr lang="en-US" dirty="0" smtClean="0"/>
            <a:t>“N”.</a:t>
          </a:r>
          <a:endParaRPr lang="en-IN" dirty="0"/>
        </a:p>
      </dgm:t>
    </dgm:pt>
    <dgm:pt modelId="{0E096CCE-8C7A-437A-B579-7F3AF7B4B91B}" type="parTrans" cxnId="{A648B4FA-C62A-4249-BFCA-97E64F406ED0}">
      <dgm:prSet/>
      <dgm:spPr/>
      <dgm:t>
        <a:bodyPr/>
        <a:lstStyle/>
        <a:p>
          <a:endParaRPr lang="en-IN"/>
        </a:p>
      </dgm:t>
    </dgm:pt>
    <dgm:pt modelId="{08F82B31-9BFC-402A-A89E-BAEA31522B5B}" type="sibTrans" cxnId="{A648B4FA-C62A-4249-BFCA-97E64F406ED0}">
      <dgm:prSet/>
      <dgm:spPr/>
      <dgm:t>
        <a:bodyPr/>
        <a:lstStyle/>
        <a:p>
          <a:endParaRPr lang="en-IN"/>
        </a:p>
      </dgm:t>
    </dgm:pt>
    <dgm:pt modelId="{FAFE378B-7BA9-4043-AB94-A275C1047A8E}">
      <dgm:prSet/>
      <dgm:spPr/>
      <dgm:t>
        <a:bodyPr/>
        <a:lstStyle/>
        <a:p>
          <a:r>
            <a:rPr lang="en-IN" dirty="0" smtClean="0"/>
            <a:t>Cheque Book Charges, </a:t>
          </a:r>
          <a:endParaRPr lang="en-IN" dirty="0"/>
        </a:p>
      </dgm:t>
    </dgm:pt>
    <dgm:pt modelId="{68E6FADB-C8E4-49F0-BD0D-99DE006B7F79}" type="parTrans" cxnId="{DD018067-15FA-4F29-A89B-6CD5CBA7D3FE}">
      <dgm:prSet/>
      <dgm:spPr/>
      <dgm:t>
        <a:bodyPr/>
        <a:lstStyle/>
        <a:p>
          <a:endParaRPr lang="en-IN"/>
        </a:p>
      </dgm:t>
    </dgm:pt>
    <dgm:pt modelId="{A975D94B-D2B8-4BA4-9B6F-38C3714E663A}" type="sibTrans" cxnId="{DD018067-15FA-4F29-A89B-6CD5CBA7D3FE}">
      <dgm:prSet/>
      <dgm:spPr/>
      <dgm:t>
        <a:bodyPr/>
        <a:lstStyle/>
        <a:p>
          <a:endParaRPr lang="en-IN"/>
        </a:p>
      </dgm:t>
    </dgm:pt>
    <dgm:pt modelId="{6D70D3F1-F0A1-4867-90C3-C1BF1CFF6420}">
      <dgm:prSet/>
      <dgm:spPr/>
      <dgm:t>
        <a:bodyPr/>
        <a:lstStyle/>
        <a:p>
          <a:r>
            <a:rPr lang="en-IN" dirty="0" smtClean="0"/>
            <a:t>Minimum Balance Charges, </a:t>
          </a:r>
          <a:endParaRPr lang="en-IN" dirty="0"/>
        </a:p>
      </dgm:t>
    </dgm:pt>
    <dgm:pt modelId="{D81FB200-B62E-4F5E-97AE-A8F6598895FD}" type="parTrans" cxnId="{6576FB75-A05D-4F71-9309-09AF49F653CE}">
      <dgm:prSet/>
      <dgm:spPr/>
      <dgm:t>
        <a:bodyPr/>
        <a:lstStyle/>
        <a:p>
          <a:endParaRPr lang="en-IN"/>
        </a:p>
      </dgm:t>
    </dgm:pt>
    <dgm:pt modelId="{AEF1C903-BAC4-4981-BEB7-499D63F14F62}" type="sibTrans" cxnId="{6576FB75-A05D-4F71-9309-09AF49F653CE}">
      <dgm:prSet/>
      <dgm:spPr/>
      <dgm:t>
        <a:bodyPr/>
        <a:lstStyle/>
        <a:p>
          <a:endParaRPr lang="en-IN"/>
        </a:p>
      </dgm:t>
    </dgm:pt>
    <dgm:pt modelId="{615F3874-2992-45DF-9082-A3BC71C088EC}">
      <dgm:prSet/>
      <dgm:spPr/>
      <dgm:t>
        <a:bodyPr/>
        <a:lstStyle/>
        <a:p>
          <a:r>
            <a:rPr lang="en-IN" smtClean="0"/>
            <a:t>Loan Processing Charges, </a:t>
          </a:r>
          <a:endParaRPr lang="en-IN"/>
        </a:p>
      </dgm:t>
    </dgm:pt>
    <dgm:pt modelId="{AC63B06D-A116-4B6C-B873-E4CD349F844E}" type="parTrans" cxnId="{C01185B1-0E63-4E8C-82C2-FCEF815871A7}">
      <dgm:prSet/>
      <dgm:spPr/>
      <dgm:t>
        <a:bodyPr/>
        <a:lstStyle/>
        <a:p>
          <a:endParaRPr lang="en-IN"/>
        </a:p>
      </dgm:t>
    </dgm:pt>
    <dgm:pt modelId="{117D86A4-2D97-4934-86D0-18229812F00E}" type="sibTrans" cxnId="{C01185B1-0E63-4E8C-82C2-FCEF815871A7}">
      <dgm:prSet/>
      <dgm:spPr/>
      <dgm:t>
        <a:bodyPr/>
        <a:lstStyle/>
        <a:p>
          <a:endParaRPr lang="en-IN"/>
        </a:p>
      </dgm:t>
    </dgm:pt>
    <dgm:pt modelId="{3142CB2D-CF06-4ED0-9097-3E8F1A973351}">
      <dgm:prSet/>
      <dgm:spPr/>
      <dgm:t>
        <a:bodyPr/>
        <a:lstStyle/>
        <a:p>
          <a:r>
            <a:rPr lang="en-IN" smtClean="0"/>
            <a:t>Cheque Return Charges. </a:t>
          </a:r>
          <a:endParaRPr lang="en-IN"/>
        </a:p>
      </dgm:t>
    </dgm:pt>
    <dgm:pt modelId="{8914C1D9-1A9B-437C-B510-1962273FF042}" type="parTrans" cxnId="{34E6C50A-67CE-4260-BEAA-90EB15A4D55B}">
      <dgm:prSet/>
      <dgm:spPr/>
      <dgm:t>
        <a:bodyPr/>
        <a:lstStyle/>
        <a:p>
          <a:endParaRPr lang="en-IN"/>
        </a:p>
      </dgm:t>
    </dgm:pt>
    <dgm:pt modelId="{2EAEFC73-8E92-4303-8B9A-518B327649BF}" type="sibTrans" cxnId="{34E6C50A-67CE-4260-BEAA-90EB15A4D55B}">
      <dgm:prSet/>
      <dgm:spPr/>
      <dgm:t>
        <a:bodyPr/>
        <a:lstStyle/>
        <a:p>
          <a:endParaRPr lang="en-IN"/>
        </a:p>
      </dgm:t>
    </dgm:pt>
    <dgm:pt modelId="{D912AFF2-B4A0-4DD4-8739-05A77B65A1A7}">
      <dgm:prSet/>
      <dgm:spPr/>
      <dgm:t>
        <a:bodyPr/>
        <a:lstStyle/>
        <a:p>
          <a:r>
            <a:rPr lang="en-IN" dirty="0" smtClean="0"/>
            <a:t>Commission and Exchange on DD/RTGS/NEFT </a:t>
          </a:r>
          <a:endParaRPr lang="en-IN" dirty="0"/>
        </a:p>
      </dgm:t>
    </dgm:pt>
    <dgm:pt modelId="{54BA318A-0689-4C9A-96B0-66973BF29FC1}" type="parTrans" cxnId="{E8286264-30FE-44C4-ABE9-2E1735A3F94A}">
      <dgm:prSet/>
      <dgm:spPr/>
      <dgm:t>
        <a:bodyPr/>
        <a:lstStyle/>
        <a:p>
          <a:endParaRPr lang="en-IN"/>
        </a:p>
      </dgm:t>
    </dgm:pt>
    <dgm:pt modelId="{D721EF22-7323-4751-A720-AF1E69B7A502}" type="sibTrans" cxnId="{E8286264-30FE-44C4-ABE9-2E1735A3F94A}">
      <dgm:prSet/>
      <dgm:spPr/>
      <dgm:t>
        <a:bodyPr/>
        <a:lstStyle/>
        <a:p>
          <a:endParaRPr lang="en-IN"/>
        </a:p>
      </dgm:t>
    </dgm:pt>
    <dgm:pt modelId="{7EDB97E7-2F14-4EF3-8D77-C6B28B997C7F}">
      <dgm:prSet/>
      <dgm:spPr/>
      <dgm:t>
        <a:bodyPr/>
        <a:lstStyle/>
        <a:p>
          <a:r>
            <a:rPr lang="en-IN" smtClean="0"/>
            <a:t>Folio Charges, </a:t>
          </a:r>
          <a:endParaRPr lang="en-IN"/>
        </a:p>
      </dgm:t>
    </dgm:pt>
    <dgm:pt modelId="{1DB6C74A-A42D-45B7-A0A2-B0BDAE56BCCF}" type="parTrans" cxnId="{E6640667-DA14-45EE-B909-1407C7468E05}">
      <dgm:prSet/>
      <dgm:spPr/>
      <dgm:t>
        <a:bodyPr/>
        <a:lstStyle/>
        <a:p>
          <a:endParaRPr lang="en-IN"/>
        </a:p>
      </dgm:t>
    </dgm:pt>
    <dgm:pt modelId="{201A392B-F3E7-4646-B0C8-A86B4EFC1B4D}" type="sibTrans" cxnId="{E6640667-DA14-45EE-B909-1407C7468E05}">
      <dgm:prSet/>
      <dgm:spPr/>
      <dgm:t>
        <a:bodyPr/>
        <a:lstStyle/>
        <a:p>
          <a:endParaRPr lang="en-IN"/>
        </a:p>
      </dgm:t>
    </dgm:pt>
    <dgm:pt modelId="{C5F71F13-43E4-434F-8FD2-666BFD4EEB86}">
      <dgm:prSet/>
      <dgm:spPr/>
      <dgm:t>
        <a:bodyPr/>
        <a:lstStyle/>
        <a:p>
          <a:r>
            <a:rPr lang="en-IN" smtClean="0"/>
            <a:t>Solvency Certificate Charges, </a:t>
          </a:r>
          <a:endParaRPr lang="en-IN"/>
        </a:p>
      </dgm:t>
    </dgm:pt>
    <dgm:pt modelId="{B4DE10B6-59E3-46DB-B23C-D2E680637314}" type="parTrans" cxnId="{C326BE82-FB68-4045-AEF6-30B43971B40C}">
      <dgm:prSet/>
      <dgm:spPr/>
      <dgm:t>
        <a:bodyPr/>
        <a:lstStyle/>
        <a:p>
          <a:endParaRPr lang="en-IN"/>
        </a:p>
      </dgm:t>
    </dgm:pt>
    <dgm:pt modelId="{46D7BB7C-02C9-4EF8-8F97-00650DCEDB1E}" type="sibTrans" cxnId="{C326BE82-FB68-4045-AEF6-30B43971B40C}">
      <dgm:prSet/>
      <dgm:spPr/>
      <dgm:t>
        <a:bodyPr/>
        <a:lstStyle/>
        <a:p>
          <a:endParaRPr lang="en-IN"/>
        </a:p>
      </dgm:t>
    </dgm:pt>
    <dgm:pt modelId="{B6B38D0D-B474-43E3-99C8-308C44BF2B16}">
      <dgm:prSet/>
      <dgm:spPr/>
      <dgm:t>
        <a:bodyPr/>
        <a:lstStyle/>
        <a:p>
          <a:r>
            <a:rPr lang="en-IN" smtClean="0"/>
            <a:t>Bank Guarantee Commission / LC Commission </a:t>
          </a:r>
          <a:endParaRPr lang="en-IN"/>
        </a:p>
      </dgm:t>
    </dgm:pt>
    <dgm:pt modelId="{B584C907-27F2-4AD6-8D7E-33D4A3DBB72E}" type="parTrans" cxnId="{658988DC-F393-4743-BC6E-E09D2DAC1F13}">
      <dgm:prSet/>
      <dgm:spPr/>
      <dgm:t>
        <a:bodyPr/>
        <a:lstStyle/>
        <a:p>
          <a:endParaRPr lang="en-IN"/>
        </a:p>
      </dgm:t>
    </dgm:pt>
    <dgm:pt modelId="{D65F454C-EE97-4ABE-BFCA-C98FE6C892E5}" type="sibTrans" cxnId="{658988DC-F393-4743-BC6E-E09D2DAC1F13}">
      <dgm:prSet/>
      <dgm:spPr/>
      <dgm:t>
        <a:bodyPr/>
        <a:lstStyle/>
        <a:p>
          <a:endParaRPr lang="en-IN"/>
        </a:p>
      </dgm:t>
    </dgm:pt>
    <dgm:pt modelId="{76EC42F2-1C55-454E-B7E1-E6069B2F277E}">
      <dgm:prSet/>
      <dgm:spPr/>
      <dgm:t>
        <a:bodyPr/>
        <a:lstStyle/>
        <a:p>
          <a:r>
            <a:rPr lang="en-IN" smtClean="0"/>
            <a:t>Bill Discounting / Cheque Discounting Charges </a:t>
          </a:r>
          <a:endParaRPr lang="en-IN"/>
        </a:p>
      </dgm:t>
    </dgm:pt>
    <dgm:pt modelId="{F13222F5-C1BE-4EEE-B814-0335C0C23060}" type="parTrans" cxnId="{0F58DAF2-3CCA-4E79-B1B9-473C0236C569}">
      <dgm:prSet/>
      <dgm:spPr/>
      <dgm:t>
        <a:bodyPr/>
        <a:lstStyle/>
        <a:p>
          <a:endParaRPr lang="en-IN"/>
        </a:p>
      </dgm:t>
    </dgm:pt>
    <dgm:pt modelId="{8F9E3451-800B-4984-A1FE-E1CB28CE9AD2}" type="sibTrans" cxnId="{0F58DAF2-3CCA-4E79-B1B9-473C0236C569}">
      <dgm:prSet/>
      <dgm:spPr/>
      <dgm:t>
        <a:bodyPr/>
        <a:lstStyle/>
        <a:p>
          <a:endParaRPr lang="en-IN"/>
        </a:p>
      </dgm:t>
    </dgm:pt>
    <dgm:pt modelId="{C96473B3-C1B7-44EC-8CBD-9E4BF2E899A8}">
      <dgm:prSet/>
      <dgm:spPr/>
      <dgm:t>
        <a:bodyPr/>
        <a:lstStyle/>
        <a:p>
          <a:r>
            <a:rPr lang="en-IN" dirty="0" smtClean="0"/>
            <a:t>Cash Handling Charges </a:t>
          </a:r>
          <a:endParaRPr lang="en-IN" dirty="0"/>
        </a:p>
      </dgm:t>
    </dgm:pt>
    <dgm:pt modelId="{A429200A-1FD6-4278-8F7F-61AEFDE5E537}" type="parTrans" cxnId="{D62736B6-4885-4434-9776-E6C66DA60AF1}">
      <dgm:prSet/>
      <dgm:spPr/>
      <dgm:t>
        <a:bodyPr/>
        <a:lstStyle/>
        <a:p>
          <a:endParaRPr lang="en-IN"/>
        </a:p>
      </dgm:t>
    </dgm:pt>
    <dgm:pt modelId="{22A37D38-496A-4F9D-B73C-863248A636ED}" type="sibTrans" cxnId="{D62736B6-4885-4434-9776-E6C66DA60AF1}">
      <dgm:prSet/>
      <dgm:spPr/>
      <dgm:t>
        <a:bodyPr/>
        <a:lstStyle/>
        <a:p>
          <a:endParaRPr lang="en-IN"/>
        </a:p>
      </dgm:t>
    </dgm:pt>
    <dgm:pt modelId="{D8774AB2-7514-4ECB-AD19-360744EBD23C}">
      <dgm:prSet/>
      <dgm:spPr/>
      <dgm:t>
        <a:bodyPr/>
        <a:lstStyle/>
        <a:p>
          <a:r>
            <a:rPr lang="en-US" dirty="0" smtClean="0"/>
            <a:t>Service Tax</a:t>
          </a:r>
          <a:endParaRPr lang="en-IN" dirty="0"/>
        </a:p>
      </dgm:t>
    </dgm:pt>
    <dgm:pt modelId="{FE6534A2-FF22-4FD7-BC9F-8E3240E1BA8E}" type="parTrans" cxnId="{30476C51-BE9A-49B8-8912-3B3188DE5A5F}">
      <dgm:prSet/>
      <dgm:spPr/>
      <dgm:t>
        <a:bodyPr/>
        <a:lstStyle/>
        <a:p>
          <a:endParaRPr lang="en-IN"/>
        </a:p>
      </dgm:t>
    </dgm:pt>
    <dgm:pt modelId="{68717E68-774C-4ACA-9CE1-DDC0A6B2474B}" type="sibTrans" cxnId="{30476C51-BE9A-49B8-8912-3B3188DE5A5F}">
      <dgm:prSet/>
      <dgm:spPr/>
      <dgm:t>
        <a:bodyPr/>
        <a:lstStyle/>
        <a:p>
          <a:endParaRPr lang="en-IN"/>
        </a:p>
      </dgm:t>
    </dgm:pt>
    <dgm:pt modelId="{3DF279CA-CE3F-4DF2-8DDA-735E055B6713}" type="pres">
      <dgm:prSet presAssocID="{331414AC-6AFC-4A6B-A3FE-70B1B9CE0318}" presName="linearFlow" presStyleCnt="0">
        <dgm:presLayoutVars>
          <dgm:dir/>
          <dgm:animLvl val="lvl"/>
          <dgm:resizeHandles val="exact"/>
        </dgm:presLayoutVars>
      </dgm:prSet>
      <dgm:spPr/>
      <dgm:t>
        <a:bodyPr/>
        <a:lstStyle/>
        <a:p>
          <a:endParaRPr lang="en-IN"/>
        </a:p>
      </dgm:t>
    </dgm:pt>
    <dgm:pt modelId="{8D161BF8-C301-4082-AC80-AABCD9A9089A}" type="pres">
      <dgm:prSet presAssocID="{E4D4D69A-322B-4DAA-A1B9-7CF86C72B7E9}" presName="composite" presStyleCnt="0"/>
      <dgm:spPr/>
    </dgm:pt>
    <dgm:pt modelId="{786DBD63-89B3-4DAF-A424-905F7267D827}" type="pres">
      <dgm:prSet presAssocID="{E4D4D69A-322B-4DAA-A1B9-7CF86C72B7E9}" presName="parTx" presStyleLbl="node1" presStyleIdx="0" presStyleCnt="1">
        <dgm:presLayoutVars>
          <dgm:chMax val="0"/>
          <dgm:chPref val="0"/>
          <dgm:bulletEnabled val="1"/>
        </dgm:presLayoutVars>
      </dgm:prSet>
      <dgm:spPr/>
      <dgm:t>
        <a:bodyPr/>
        <a:lstStyle/>
        <a:p>
          <a:endParaRPr lang="en-IN"/>
        </a:p>
      </dgm:t>
    </dgm:pt>
    <dgm:pt modelId="{DE403913-EF81-465D-9247-23B5E017BB80}" type="pres">
      <dgm:prSet presAssocID="{E4D4D69A-322B-4DAA-A1B9-7CF86C72B7E9}" presName="parSh" presStyleLbl="node1" presStyleIdx="0" presStyleCnt="1"/>
      <dgm:spPr/>
      <dgm:t>
        <a:bodyPr/>
        <a:lstStyle/>
        <a:p>
          <a:endParaRPr lang="en-IN"/>
        </a:p>
      </dgm:t>
    </dgm:pt>
    <dgm:pt modelId="{0132ADC4-8750-454A-A10E-E4FC5945D94D}" type="pres">
      <dgm:prSet presAssocID="{E4D4D69A-322B-4DAA-A1B9-7CF86C72B7E9}" presName="desTx" presStyleLbl="fgAcc1" presStyleIdx="0" presStyleCnt="1">
        <dgm:presLayoutVars>
          <dgm:bulletEnabled val="1"/>
        </dgm:presLayoutVars>
      </dgm:prSet>
      <dgm:spPr/>
      <dgm:t>
        <a:bodyPr/>
        <a:lstStyle/>
        <a:p>
          <a:endParaRPr lang="en-IN"/>
        </a:p>
      </dgm:t>
    </dgm:pt>
  </dgm:ptLst>
  <dgm:cxnLst>
    <dgm:cxn modelId="{8610652B-25F2-4D9C-ACEC-E54D944515ED}" srcId="{331414AC-6AFC-4A6B-A3FE-70B1B9CE0318}" destId="{E4D4D69A-322B-4DAA-A1B9-7CF86C72B7E9}" srcOrd="0" destOrd="0" parTransId="{D05B559B-49D8-41CE-B00E-07FB640CE275}" sibTransId="{73BEEA80-0683-460A-B919-AF00A43D31A4}"/>
    <dgm:cxn modelId="{D96383F3-952B-4127-9155-593D7B389C93}" type="presOf" srcId="{289FED0B-47D1-4870-9AA9-FBAABB6562FB}" destId="{0132ADC4-8750-454A-A10E-E4FC5945D94D}" srcOrd="0" destOrd="0" presId="urn:microsoft.com/office/officeart/2005/8/layout/process3"/>
    <dgm:cxn modelId="{658988DC-F393-4743-BC6E-E09D2DAC1F13}" srcId="{E4D4D69A-322B-4DAA-A1B9-7CF86C72B7E9}" destId="{B6B38D0D-B474-43E3-99C8-308C44BF2B16}" srcOrd="9" destOrd="0" parTransId="{B584C907-27F2-4AD6-8D7E-33D4A3DBB72E}" sibTransId="{D65F454C-EE97-4ABE-BFCA-C98FE6C892E5}"/>
    <dgm:cxn modelId="{A6640228-A334-4A9C-B50D-63E77D3EDE55}" type="presOf" srcId="{331414AC-6AFC-4A6B-A3FE-70B1B9CE0318}" destId="{3DF279CA-CE3F-4DF2-8DDA-735E055B6713}" srcOrd="0" destOrd="0" presId="urn:microsoft.com/office/officeart/2005/8/layout/process3"/>
    <dgm:cxn modelId="{C01185B1-0E63-4E8C-82C2-FCEF815871A7}" srcId="{E4D4D69A-322B-4DAA-A1B9-7CF86C72B7E9}" destId="{615F3874-2992-45DF-9082-A3BC71C088EC}" srcOrd="4" destOrd="0" parTransId="{AC63B06D-A116-4B6C-B873-E4CD349F844E}" sibTransId="{117D86A4-2D97-4934-86D0-18229812F00E}"/>
    <dgm:cxn modelId="{29D219C8-B316-41DE-A29D-5EF1C93C8302}" type="presOf" srcId="{C96473B3-C1B7-44EC-8CBD-9E4BF2E899A8}" destId="{0132ADC4-8750-454A-A10E-E4FC5945D94D}" srcOrd="0" destOrd="11" presId="urn:microsoft.com/office/officeart/2005/8/layout/process3"/>
    <dgm:cxn modelId="{30476C51-BE9A-49B8-8912-3B3188DE5A5F}" srcId="{E4D4D69A-322B-4DAA-A1B9-7CF86C72B7E9}" destId="{D8774AB2-7514-4ECB-AD19-360744EBD23C}" srcOrd="12" destOrd="0" parTransId="{FE6534A2-FF22-4FD7-BC9F-8E3240E1BA8E}" sibTransId="{68717E68-774C-4ACA-9CE1-DDC0A6B2474B}"/>
    <dgm:cxn modelId="{D62736B6-4885-4434-9776-E6C66DA60AF1}" srcId="{E4D4D69A-322B-4DAA-A1B9-7CF86C72B7E9}" destId="{C96473B3-C1B7-44EC-8CBD-9E4BF2E899A8}" srcOrd="11" destOrd="0" parTransId="{A429200A-1FD6-4278-8F7F-61AEFDE5E537}" sibTransId="{22A37D38-496A-4F9D-B73C-863248A636ED}"/>
    <dgm:cxn modelId="{C326BE82-FB68-4045-AEF6-30B43971B40C}" srcId="{E4D4D69A-322B-4DAA-A1B9-7CF86C72B7E9}" destId="{C5F71F13-43E4-434F-8FD2-666BFD4EEB86}" srcOrd="8" destOrd="0" parTransId="{B4DE10B6-59E3-46DB-B23C-D2E680637314}" sibTransId="{46D7BB7C-02C9-4EF8-8F97-00650DCEDB1E}"/>
    <dgm:cxn modelId="{6576FB75-A05D-4F71-9309-09AF49F653CE}" srcId="{E4D4D69A-322B-4DAA-A1B9-7CF86C72B7E9}" destId="{6D70D3F1-F0A1-4867-90C3-C1BF1CFF6420}" srcOrd="3" destOrd="0" parTransId="{D81FB200-B62E-4F5E-97AE-A8F6598895FD}" sibTransId="{AEF1C903-BAC4-4981-BEB7-499D63F14F62}"/>
    <dgm:cxn modelId="{A648B4FA-C62A-4249-BFCA-97E64F406ED0}" srcId="{E4D4D69A-322B-4DAA-A1B9-7CF86C72B7E9}" destId="{4631C7DB-ACC4-439C-A5F7-8AF5BBF35FC8}" srcOrd="1" destOrd="0" parTransId="{0E096CCE-8C7A-437A-B579-7F3AF7B4B91B}" sibTransId="{08F82B31-9BFC-402A-A89E-BAEA31522B5B}"/>
    <dgm:cxn modelId="{DD018067-15FA-4F29-A89B-6CD5CBA7D3FE}" srcId="{E4D4D69A-322B-4DAA-A1B9-7CF86C72B7E9}" destId="{FAFE378B-7BA9-4043-AB94-A275C1047A8E}" srcOrd="2" destOrd="0" parTransId="{68E6FADB-C8E4-49F0-BD0D-99DE006B7F79}" sibTransId="{A975D94B-D2B8-4BA4-9B6F-38C3714E663A}"/>
    <dgm:cxn modelId="{E8286264-30FE-44C4-ABE9-2E1735A3F94A}" srcId="{E4D4D69A-322B-4DAA-A1B9-7CF86C72B7E9}" destId="{D912AFF2-B4A0-4DD4-8739-05A77B65A1A7}" srcOrd="6" destOrd="0" parTransId="{54BA318A-0689-4C9A-96B0-66973BF29FC1}" sibTransId="{D721EF22-7323-4751-A720-AF1E69B7A502}"/>
    <dgm:cxn modelId="{20B8954E-BDFF-4D08-8A4F-B2C0DCB99AA0}" type="presOf" srcId="{7EDB97E7-2F14-4EF3-8D77-C6B28B997C7F}" destId="{0132ADC4-8750-454A-A10E-E4FC5945D94D}" srcOrd="0" destOrd="7" presId="urn:microsoft.com/office/officeart/2005/8/layout/process3"/>
    <dgm:cxn modelId="{2D821FDA-45A3-4F99-BE91-BF8201779739}" type="presOf" srcId="{D8774AB2-7514-4ECB-AD19-360744EBD23C}" destId="{0132ADC4-8750-454A-A10E-E4FC5945D94D}" srcOrd="0" destOrd="12" presId="urn:microsoft.com/office/officeart/2005/8/layout/process3"/>
    <dgm:cxn modelId="{246DF9A0-D8FA-479D-8FEE-C302FB1F011B}" type="presOf" srcId="{C5F71F13-43E4-434F-8FD2-666BFD4EEB86}" destId="{0132ADC4-8750-454A-A10E-E4FC5945D94D}" srcOrd="0" destOrd="8" presId="urn:microsoft.com/office/officeart/2005/8/layout/process3"/>
    <dgm:cxn modelId="{0F58DAF2-3CCA-4E79-B1B9-473C0236C569}" srcId="{E4D4D69A-322B-4DAA-A1B9-7CF86C72B7E9}" destId="{76EC42F2-1C55-454E-B7E1-E6069B2F277E}" srcOrd="10" destOrd="0" parTransId="{F13222F5-C1BE-4EEE-B814-0335C0C23060}" sibTransId="{8F9E3451-800B-4984-A1FE-E1CB28CE9AD2}"/>
    <dgm:cxn modelId="{C622029F-E402-4688-99B6-BACC93E01F69}" type="presOf" srcId="{6D70D3F1-F0A1-4867-90C3-C1BF1CFF6420}" destId="{0132ADC4-8750-454A-A10E-E4FC5945D94D}" srcOrd="0" destOrd="3" presId="urn:microsoft.com/office/officeart/2005/8/layout/process3"/>
    <dgm:cxn modelId="{34E6C50A-67CE-4260-BEAA-90EB15A4D55B}" srcId="{E4D4D69A-322B-4DAA-A1B9-7CF86C72B7E9}" destId="{3142CB2D-CF06-4ED0-9097-3E8F1A973351}" srcOrd="5" destOrd="0" parTransId="{8914C1D9-1A9B-437C-B510-1962273FF042}" sibTransId="{2EAEFC73-8E92-4303-8B9A-518B327649BF}"/>
    <dgm:cxn modelId="{CAC304D6-C8EF-4A25-8FEC-2BC93BD98002}" type="presOf" srcId="{615F3874-2992-45DF-9082-A3BC71C088EC}" destId="{0132ADC4-8750-454A-A10E-E4FC5945D94D}" srcOrd="0" destOrd="4" presId="urn:microsoft.com/office/officeart/2005/8/layout/process3"/>
    <dgm:cxn modelId="{E6640667-DA14-45EE-B909-1407C7468E05}" srcId="{E4D4D69A-322B-4DAA-A1B9-7CF86C72B7E9}" destId="{7EDB97E7-2F14-4EF3-8D77-C6B28B997C7F}" srcOrd="7" destOrd="0" parTransId="{1DB6C74A-A42D-45B7-A0A2-B0BDAE56BCCF}" sibTransId="{201A392B-F3E7-4646-B0C8-A86B4EFC1B4D}"/>
    <dgm:cxn modelId="{487AA2E2-DD76-47F6-B11D-8A3023A66392}" type="presOf" srcId="{E4D4D69A-322B-4DAA-A1B9-7CF86C72B7E9}" destId="{DE403913-EF81-465D-9247-23B5E017BB80}" srcOrd="1" destOrd="0" presId="urn:microsoft.com/office/officeart/2005/8/layout/process3"/>
    <dgm:cxn modelId="{B1EA9A37-DD9D-4781-98E8-F8DA0F1276F1}" type="presOf" srcId="{E4D4D69A-322B-4DAA-A1B9-7CF86C72B7E9}" destId="{786DBD63-89B3-4DAF-A424-905F7267D827}" srcOrd="0" destOrd="0" presId="urn:microsoft.com/office/officeart/2005/8/layout/process3"/>
    <dgm:cxn modelId="{6C887BC8-A3D7-46D5-B9F9-3CF39874A127}" srcId="{E4D4D69A-322B-4DAA-A1B9-7CF86C72B7E9}" destId="{289FED0B-47D1-4870-9AA9-FBAABB6562FB}" srcOrd="0" destOrd="0" parTransId="{F9C43BE7-4DE7-40B2-B58A-0A2B6DB38AD8}" sibTransId="{764DD352-6728-4327-8E7E-EDAED0DB5887}"/>
    <dgm:cxn modelId="{A68705E1-46CB-44F2-AA41-93D98F9CFC18}" type="presOf" srcId="{4631C7DB-ACC4-439C-A5F7-8AF5BBF35FC8}" destId="{0132ADC4-8750-454A-A10E-E4FC5945D94D}" srcOrd="0" destOrd="1" presId="urn:microsoft.com/office/officeart/2005/8/layout/process3"/>
    <dgm:cxn modelId="{09795A5A-C19C-4CF5-9064-0C562C5656EC}" type="presOf" srcId="{3142CB2D-CF06-4ED0-9097-3E8F1A973351}" destId="{0132ADC4-8750-454A-A10E-E4FC5945D94D}" srcOrd="0" destOrd="5" presId="urn:microsoft.com/office/officeart/2005/8/layout/process3"/>
    <dgm:cxn modelId="{D2336B8B-E1BD-4A58-BD98-6FB473FD9098}" type="presOf" srcId="{FAFE378B-7BA9-4043-AB94-A275C1047A8E}" destId="{0132ADC4-8750-454A-A10E-E4FC5945D94D}" srcOrd="0" destOrd="2" presId="urn:microsoft.com/office/officeart/2005/8/layout/process3"/>
    <dgm:cxn modelId="{D311E865-437B-48FB-BEF2-B553AAC58C0D}" type="presOf" srcId="{D912AFF2-B4A0-4DD4-8739-05A77B65A1A7}" destId="{0132ADC4-8750-454A-A10E-E4FC5945D94D}" srcOrd="0" destOrd="6" presId="urn:microsoft.com/office/officeart/2005/8/layout/process3"/>
    <dgm:cxn modelId="{ABF5B728-9CF6-494B-822F-462D48EA69B9}" type="presOf" srcId="{B6B38D0D-B474-43E3-99C8-308C44BF2B16}" destId="{0132ADC4-8750-454A-A10E-E4FC5945D94D}" srcOrd="0" destOrd="9" presId="urn:microsoft.com/office/officeart/2005/8/layout/process3"/>
    <dgm:cxn modelId="{F68E25BA-A3A1-4890-8790-7BDFE68A2E63}" type="presOf" srcId="{76EC42F2-1C55-454E-B7E1-E6069B2F277E}" destId="{0132ADC4-8750-454A-A10E-E4FC5945D94D}" srcOrd="0" destOrd="10" presId="urn:microsoft.com/office/officeart/2005/8/layout/process3"/>
    <dgm:cxn modelId="{1D8D435E-AD56-4828-B1C8-1C1CF6FB8F75}" type="presParOf" srcId="{3DF279CA-CE3F-4DF2-8DDA-735E055B6713}" destId="{8D161BF8-C301-4082-AC80-AABCD9A9089A}" srcOrd="0" destOrd="0" presId="urn:microsoft.com/office/officeart/2005/8/layout/process3"/>
    <dgm:cxn modelId="{3718D0F4-92B1-48E5-A012-8F8462B4673B}" type="presParOf" srcId="{8D161BF8-C301-4082-AC80-AABCD9A9089A}" destId="{786DBD63-89B3-4DAF-A424-905F7267D827}" srcOrd="0" destOrd="0" presId="urn:microsoft.com/office/officeart/2005/8/layout/process3"/>
    <dgm:cxn modelId="{0F75834C-0535-425D-B306-419F67381FDA}" type="presParOf" srcId="{8D161BF8-C301-4082-AC80-AABCD9A9089A}" destId="{DE403913-EF81-465D-9247-23B5E017BB80}" srcOrd="1" destOrd="0" presId="urn:microsoft.com/office/officeart/2005/8/layout/process3"/>
    <dgm:cxn modelId="{B2C28BF5-EDA5-483A-8D1D-0917C45629C8}" type="presParOf" srcId="{8D161BF8-C301-4082-AC80-AABCD9A9089A}" destId="{0132ADC4-8750-454A-A10E-E4FC5945D94D}" srcOrd="2" destOrd="0" presId="urn:microsoft.com/office/officeart/2005/8/layout/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47290A-D726-49CA-935D-84137B89DEC1}"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IN"/>
        </a:p>
      </dgm:t>
    </dgm:pt>
    <dgm:pt modelId="{F593E8D0-7FEF-418E-A624-6FB9DF1CF073}">
      <dgm:prSet phldrT="[Text]"/>
      <dgm:spPr/>
      <dgm:t>
        <a:bodyPr/>
        <a:lstStyle/>
        <a:p>
          <a:r>
            <a:rPr lang="en-US" dirty="0" smtClean="0"/>
            <a:t>System Generated Reports -</a:t>
          </a:r>
          <a:endParaRPr lang="en-IN" dirty="0"/>
        </a:p>
      </dgm:t>
    </dgm:pt>
    <dgm:pt modelId="{3B59DC5B-9877-436F-B329-324738E62103}" type="parTrans" cxnId="{6FD5364C-340D-42AC-BC42-B699E2B10EB3}">
      <dgm:prSet/>
      <dgm:spPr/>
      <dgm:t>
        <a:bodyPr/>
        <a:lstStyle/>
        <a:p>
          <a:endParaRPr lang="en-IN"/>
        </a:p>
      </dgm:t>
    </dgm:pt>
    <dgm:pt modelId="{404AD819-88F8-406F-89A1-2FE4D94560CF}" type="sibTrans" cxnId="{6FD5364C-340D-42AC-BC42-B699E2B10EB3}">
      <dgm:prSet/>
      <dgm:spPr/>
      <dgm:t>
        <a:bodyPr/>
        <a:lstStyle/>
        <a:p>
          <a:endParaRPr lang="en-IN"/>
        </a:p>
      </dgm:t>
    </dgm:pt>
    <dgm:pt modelId="{0C72B24B-2CB5-42E7-BE03-0F5F0211129B}">
      <dgm:prSet phldrT="[Text]"/>
      <dgm:spPr/>
      <dgm:t>
        <a:bodyPr/>
        <a:lstStyle/>
        <a:p>
          <a:r>
            <a:rPr lang="en-US" dirty="0" smtClean="0"/>
            <a:t>Balance Sheet and Profit &amp; Loss A/c</a:t>
          </a:r>
          <a:endParaRPr lang="en-IN" dirty="0"/>
        </a:p>
      </dgm:t>
    </dgm:pt>
    <dgm:pt modelId="{D827B972-CAEF-4C74-8B10-E1D31C33EA37}" type="parTrans" cxnId="{0094D9F0-6976-4420-B40D-EB2F9809EBE1}">
      <dgm:prSet/>
      <dgm:spPr/>
      <dgm:t>
        <a:bodyPr/>
        <a:lstStyle/>
        <a:p>
          <a:endParaRPr lang="en-IN"/>
        </a:p>
      </dgm:t>
    </dgm:pt>
    <dgm:pt modelId="{2333AB20-988C-4B1E-9A33-76D1CE63AFB7}" type="sibTrans" cxnId="{0094D9F0-6976-4420-B40D-EB2F9809EBE1}">
      <dgm:prSet/>
      <dgm:spPr/>
      <dgm:t>
        <a:bodyPr/>
        <a:lstStyle/>
        <a:p>
          <a:endParaRPr lang="en-IN"/>
        </a:p>
      </dgm:t>
    </dgm:pt>
    <dgm:pt modelId="{15800071-AFA2-4843-8557-9A2FC7A42B36}">
      <dgm:prSet phldrT="[Text]"/>
      <dgm:spPr/>
      <dgm:t>
        <a:bodyPr/>
        <a:lstStyle/>
        <a:p>
          <a:r>
            <a:rPr lang="en-IN" dirty="0" smtClean="0"/>
            <a:t>Facility wise / party wise list of accounts outstanding</a:t>
          </a:r>
          <a:endParaRPr lang="en-IN" dirty="0"/>
        </a:p>
      </dgm:t>
    </dgm:pt>
    <dgm:pt modelId="{ED258D2F-4910-4DCA-A765-9D4267A10F0B}" type="parTrans" cxnId="{85B73944-9925-4D7D-9B74-1DAB36BDA720}">
      <dgm:prSet/>
      <dgm:spPr/>
      <dgm:t>
        <a:bodyPr/>
        <a:lstStyle/>
        <a:p>
          <a:endParaRPr lang="en-IN"/>
        </a:p>
      </dgm:t>
    </dgm:pt>
    <dgm:pt modelId="{8BCD8089-A971-4040-9E10-9D5B0563E6B6}" type="sibTrans" cxnId="{85B73944-9925-4D7D-9B74-1DAB36BDA720}">
      <dgm:prSet/>
      <dgm:spPr/>
      <dgm:t>
        <a:bodyPr/>
        <a:lstStyle/>
        <a:p>
          <a:endParaRPr lang="en-IN"/>
        </a:p>
      </dgm:t>
    </dgm:pt>
    <dgm:pt modelId="{B45CDDBF-9D27-4A1C-BF6C-88C0ACF465CF}">
      <dgm:prSet phldrT="[Text]"/>
      <dgm:spPr/>
      <dgm:t>
        <a:bodyPr/>
        <a:lstStyle/>
        <a:p>
          <a:r>
            <a:rPr lang="en-IN" dirty="0" smtClean="0"/>
            <a:t>Sanctioning powers of the branch officials and the higher authorities</a:t>
          </a:r>
          <a:endParaRPr lang="en-IN" dirty="0"/>
        </a:p>
      </dgm:t>
    </dgm:pt>
    <dgm:pt modelId="{DA199996-89E9-4FD6-B177-FDD6A05CBE10}" type="parTrans" cxnId="{5E9DCE59-241D-4DEA-8E68-B02E5541667E}">
      <dgm:prSet/>
      <dgm:spPr/>
      <dgm:t>
        <a:bodyPr/>
        <a:lstStyle/>
        <a:p>
          <a:endParaRPr lang="en-IN"/>
        </a:p>
      </dgm:t>
    </dgm:pt>
    <dgm:pt modelId="{89C9C57A-96C8-453D-8884-9D7E90A9D218}" type="sibTrans" cxnId="{5E9DCE59-241D-4DEA-8E68-B02E5541667E}">
      <dgm:prSet/>
      <dgm:spPr/>
      <dgm:t>
        <a:bodyPr/>
        <a:lstStyle/>
        <a:p>
          <a:endParaRPr lang="en-IN"/>
        </a:p>
      </dgm:t>
    </dgm:pt>
    <dgm:pt modelId="{C3E87CF1-6579-4F46-AC27-27EECAD3A6D3}">
      <dgm:prSet phldrT="[Text]"/>
      <dgm:spPr/>
      <dgm:t>
        <a:bodyPr/>
        <a:lstStyle/>
        <a:p>
          <a:r>
            <a:rPr lang="en-IN" dirty="0" smtClean="0"/>
            <a:t>List of accounts where the regular facility or the ad-hoc facility is due for renewal, but has not been renewed.</a:t>
          </a:r>
          <a:endParaRPr lang="en-IN" dirty="0"/>
        </a:p>
      </dgm:t>
    </dgm:pt>
    <dgm:pt modelId="{8CEC7BDC-D8AA-44C8-89D3-2340B11C32DD}" type="parTrans" cxnId="{39B60B1E-5D82-4B57-BCBD-D7C148185A9C}">
      <dgm:prSet/>
      <dgm:spPr/>
      <dgm:t>
        <a:bodyPr/>
        <a:lstStyle/>
        <a:p>
          <a:endParaRPr lang="en-IN"/>
        </a:p>
      </dgm:t>
    </dgm:pt>
    <dgm:pt modelId="{A9A5D75C-8747-461A-80F0-D30D24A32260}" type="sibTrans" cxnId="{39B60B1E-5D82-4B57-BCBD-D7C148185A9C}">
      <dgm:prSet/>
      <dgm:spPr/>
      <dgm:t>
        <a:bodyPr/>
        <a:lstStyle/>
        <a:p>
          <a:endParaRPr lang="en-IN"/>
        </a:p>
      </dgm:t>
    </dgm:pt>
    <dgm:pt modelId="{D92B67CA-FCC8-42B7-8D38-3DFE1844B076}">
      <dgm:prSet phldrT="[Text]"/>
      <dgm:spPr/>
      <dgm:t>
        <a:bodyPr/>
        <a:lstStyle/>
        <a:p>
          <a:r>
            <a:rPr lang="en-IN" dirty="0" smtClean="0"/>
            <a:t>List of accounts where stock / book debt statements are in arrears</a:t>
          </a:r>
          <a:endParaRPr lang="en-IN" dirty="0"/>
        </a:p>
      </dgm:t>
    </dgm:pt>
    <dgm:pt modelId="{6C9D2F6F-4566-4239-ABC1-A90EE74E4C06}" type="parTrans" cxnId="{971BA68C-E061-4DAB-8C91-355735818EFC}">
      <dgm:prSet/>
      <dgm:spPr/>
      <dgm:t>
        <a:bodyPr/>
        <a:lstStyle/>
        <a:p>
          <a:endParaRPr lang="en-IN"/>
        </a:p>
      </dgm:t>
    </dgm:pt>
    <dgm:pt modelId="{15D0FC91-B02B-49E1-A575-8F7E61EF492A}" type="sibTrans" cxnId="{971BA68C-E061-4DAB-8C91-355735818EFC}">
      <dgm:prSet/>
      <dgm:spPr/>
      <dgm:t>
        <a:bodyPr/>
        <a:lstStyle/>
        <a:p>
          <a:endParaRPr lang="en-IN"/>
        </a:p>
      </dgm:t>
    </dgm:pt>
    <dgm:pt modelId="{9D6BC819-A987-4AC8-9151-2A16A8899DB6}">
      <dgm:prSet/>
      <dgm:spPr/>
      <dgm:t>
        <a:bodyPr/>
        <a:lstStyle/>
        <a:p>
          <a:r>
            <a:rPr lang="en-IN" dirty="0" smtClean="0"/>
            <a:t>List of accounts where no insurance or inadequate insurance has been taken.</a:t>
          </a:r>
          <a:endParaRPr lang="en-IN" dirty="0"/>
        </a:p>
      </dgm:t>
    </dgm:pt>
    <dgm:pt modelId="{085752AC-B42A-4E69-864B-F70181444829}" type="parTrans" cxnId="{E473B525-73DF-4108-89D6-3B70E2E36E0F}">
      <dgm:prSet/>
      <dgm:spPr/>
      <dgm:t>
        <a:bodyPr/>
        <a:lstStyle/>
        <a:p>
          <a:endParaRPr lang="en-IN"/>
        </a:p>
      </dgm:t>
    </dgm:pt>
    <dgm:pt modelId="{47022590-7E07-4E4C-BDF6-6CAB20A648BB}" type="sibTrans" cxnId="{E473B525-73DF-4108-89D6-3B70E2E36E0F}">
      <dgm:prSet/>
      <dgm:spPr/>
      <dgm:t>
        <a:bodyPr/>
        <a:lstStyle/>
        <a:p>
          <a:endParaRPr lang="en-IN"/>
        </a:p>
      </dgm:t>
    </dgm:pt>
    <dgm:pt modelId="{5ADFC0FB-8BD7-4031-92A8-598CAA666928}">
      <dgm:prSet/>
      <dgm:spPr/>
      <dgm:t>
        <a:bodyPr/>
        <a:lstStyle/>
        <a:p>
          <a:r>
            <a:rPr lang="en-IN" dirty="0" smtClean="0"/>
            <a:t>List of accounts overdrawn beyond the sanction / DP </a:t>
          </a:r>
          <a:r>
            <a:rPr lang="en-IN" dirty="0" smtClean="0"/>
            <a:t>limit </a:t>
          </a:r>
          <a:endParaRPr lang="en-IN" dirty="0"/>
        </a:p>
      </dgm:t>
    </dgm:pt>
    <dgm:pt modelId="{F67E7924-876A-4F11-B9B1-9477CB962C82}" type="parTrans" cxnId="{87D4C13D-8BDF-4E9E-9657-BD7D9D100BE3}">
      <dgm:prSet/>
      <dgm:spPr/>
      <dgm:t>
        <a:bodyPr/>
        <a:lstStyle/>
        <a:p>
          <a:endParaRPr lang="en-IN"/>
        </a:p>
      </dgm:t>
    </dgm:pt>
    <dgm:pt modelId="{86084313-EBFC-4DEF-900B-C5E489C1DE4A}" type="sibTrans" cxnId="{87D4C13D-8BDF-4E9E-9657-BD7D9D100BE3}">
      <dgm:prSet/>
      <dgm:spPr/>
      <dgm:t>
        <a:bodyPr/>
        <a:lstStyle/>
        <a:p>
          <a:endParaRPr lang="en-IN"/>
        </a:p>
      </dgm:t>
    </dgm:pt>
    <dgm:pt modelId="{52FC6CFD-4829-4684-95A8-464CDB397E19}">
      <dgm:prSet/>
      <dgm:spPr/>
      <dgm:t>
        <a:bodyPr/>
        <a:lstStyle/>
        <a:p>
          <a:r>
            <a:rPr lang="en-IN" dirty="0" smtClean="0"/>
            <a:t>List of accounts where stock audit is due, but has not been done.</a:t>
          </a:r>
          <a:endParaRPr lang="en-IN" dirty="0"/>
        </a:p>
      </dgm:t>
    </dgm:pt>
    <dgm:pt modelId="{87AAB680-966E-485F-BEB6-B9D5726F72DF}" type="parTrans" cxnId="{101A3D05-55DD-495B-803A-EC2B74742A5F}">
      <dgm:prSet/>
      <dgm:spPr/>
      <dgm:t>
        <a:bodyPr/>
        <a:lstStyle/>
        <a:p>
          <a:endParaRPr lang="en-IN"/>
        </a:p>
      </dgm:t>
    </dgm:pt>
    <dgm:pt modelId="{D6504931-5277-4E88-A551-ED5D5150FA32}" type="sibTrans" cxnId="{101A3D05-55DD-495B-803A-EC2B74742A5F}">
      <dgm:prSet/>
      <dgm:spPr/>
      <dgm:t>
        <a:bodyPr/>
        <a:lstStyle/>
        <a:p>
          <a:endParaRPr lang="en-IN"/>
        </a:p>
      </dgm:t>
    </dgm:pt>
    <dgm:pt modelId="{0936A22C-5E9A-4ADC-83DD-1126BEA857D0}">
      <dgm:prSet/>
      <dgm:spPr/>
      <dgm:t>
        <a:bodyPr/>
        <a:lstStyle/>
        <a:p>
          <a:r>
            <a:rPr lang="en-IN" smtClean="0"/>
            <a:t>List of accounts where inspection has not been carried out in the last 3 / 6 months.</a:t>
          </a:r>
          <a:endParaRPr lang="en-IN"/>
        </a:p>
      </dgm:t>
    </dgm:pt>
    <dgm:pt modelId="{CC58776C-B6C7-497F-9FBA-0DE83D4385EA}" type="parTrans" cxnId="{48FC0DB2-6238-4750-8057-F5C2780F552E}">
      <dgm:prSet/>
      <dgm:spPr/>
      <dgm:t>
        <a:bodyPr/>
        <a:lstStyle/>
        <a:p>
          <a:endParaRPr lang="en-IN"/>
        </a:p>
      </dgm:t>
    </dgm:pt>
    <dgm:pt modelId="{0A1550C9-BBCF-4AE2-8B77-859C50330549}" type="sibTrans" cxnId="{48FC0DB2-6238-4750-8057-F5C2780F552E}">
      <dgm:prSet/>
      <dgm:spPr/>
      <dgm:t>
        <a:bodyPr/>
        <a:lstStyle/>
        <a:p>
          <a:endParaRPr lang="en-IN"/>
        </a:p>
      </dgm:t>
    </dgm:pt>
    <dgm:pt modelId="{A6380BA3-ECD7-4D61-830A-A26BE514E7D4}">
      <dgm:prSet/>
      <dgm:spPr/>
      <dgm:t>
        <a:bodyPr/>
        <a:lstStyle/>
        <a:p>
          <a:r>
            <a:rPr lang="en-IN" smtClean="0"/>
            <a:t>Month wise details of debit and credit transactions (turnover) - For CC / OD accounts</a:t>
          </a:r>
          <a:endParaRPr lang="en-IN"/>
        </a:p>
      </dgm:t>
    </dgm:pt>
    <dgm:pt modelId="{C71BCEF6-A89A-43B1-999D-C84EFC84442A}" type="parTrans" cxnId="{D4C36ABB-44F2-4EB3-9F20-BE960B013356}">
      <dgm:prSet/>
      <dgm:spPr/>
      <dgm:t>
        <a:bodyPr/>
        <a:lstStyle/>
        <a:p>
          <a:endParaRPr lang="en-IN"/>
        </a:p>
      </dgm:t>
    </dgm:pt>
    <dgm:pt modelId="{CCDD97F7-CEFA-411C-83C1-C3D9967D3521}" type="sibTrans" cxnId="{D4C36ABB-44F2-4EB3-9F20-BE960B013356}">
      <dgm:prSet/>
      <dgm:spPr/>
      <dgm:t>
        <a:bodyPr/>
        <a:lstStyle/>
        <a:p>
          <a:endParaRPr lang="en-IN"/>
        </a:p>
      </dgm:t>
    </dgm:pt>
    <dgm:pt modelId="{9A71215F-A56C-421F-BE0F-C7362634AB02}">
      <dgm:prSet/>
      <dgm:spPr/>
      <dgm:t>
        <a:bodyPr/>
        <a:lstStyle/>
        <a:p>
          <a:r>
            <a:rPr lang="en-IN" dirty="0" smtClean="0"/>
            <a:t>NPA statements, as prepared by the Branch</a:t>
          </a:r>
          <a:endParaRPr lang="en-IN" dirty="0"/>
        </a:p>
      </dgm:t>
    </dgm:pt>
    <dgm:pt modelId="{1F370982-3579-4BAA-AF2F-03427F91BA5A}" type="parTrans" cxnId="{8DE1E254-02DF-4AF6-A621-9CB7B9939A6A}">
      <dgm:prSet/>
      <dgm:spPr/>
      <dgm:t>
        <a:bodyPr/>
        <a:lstStyle/>
        <a:p>
          <a:endParaRPr lang="en-IN"/>
        </a:p>
      </dgm:t>
    </dgm:pt>
    <dgm:pt modelId="{7C4FA7C8-A2EE-40DE-B827-46730C89E5F0}" type="sibTrans" cxnId="{8DE1E254-02DF-4AF6-A621-9CB7B9939A6A}">
      <dgm:prSet/>
      <dgm:spPr/>
      <dgm:t>
        <a:bodyPr/>
        <a:lstStyle/>
        <a:p>
          <a:endParaRPr lang="en-IN"/>
        </a:p>
      </dgm:t>
    </dgm:pt>
    <dgm:pt modelId="{7F6AADA7-539B-44C8-ACE9-0F8FBF7BC51B}" type="pres">
      <dgm:prSet presAssocID="{6647290A-D726-49CA-935D-84137B89DEC1}" presName="linear" presStyleCnt="0">
        <dgm:presLayoutVars>
          <dgm:dir/>
          <dgm:animLvl val="lvl"/>
          <dgm:resizeHandles val="exact"/>
        </dgm:presLayoutVars>
      </dgm:prSet>
      <dgm:spPr/>
      <dgm:t>
        <a:bodyPr/>
        <a:lstStyle/>
        <a:p>
          <a:endParaRPr lang="en-IN"/>
        </a:p>
      </dgm:t>
    </dgm:pt>
    <dgm:pt modelId="{318A5507-29AC-43C2-807A-6BEFAD5EDFF5}" type="pres">
      <dgm:prSet presAssocID="{F593E8D0-7FEF-418E-A624-6FB9DF1CF073}" presName="parentLin" presStyleCnt="0"/>
      <dgm:spPr/>
    </dgm:pt>
    <dgm:pt modelId="{3BB5745B-DF45-4473-9563-15014B55E9A7}" type="pres">
      <dgm:prSet presAssocID="{F593E8D0-7FEF-418E-A624-6FB9DF1CF073}" presName="parentLeftMargin" presStyleLbl="node1" presStyleIdx="0" presStyleCnt="1"/>
      <dgm:spPr/>
      <dgm:t>
        <a:bodyPr/>
        <a:lstStyle/>
        <a:p>
          <a:endParaRPr lang="en-IN"/>
        </a:p>
      </dgm:t>
    </dgm:pt>
    <dgm:pt modelId="{8FB2D059-F03F-4361-A978-6F8D643AAE8E}" type="pres">
      <dgm:prSet presAssocID="{F593E8D0-7FEF-418E-A624-6FB9DF1CF073}" presName="parentText" presStyleLbl="node1" presStyleIdx="0" presStyleCnt="1">
        <dgm:presLayoutVars>
          <dgm:chMax val="0"/>
          <dgm:bulletEnabled val="1"/>
        </dgm:presLayoutVars>
      </dgm:prSet>
      <dgm:spPr/>
      <dgm:t>
        <a:bodyPr/>
        <a:lstStyle/>
        <a:p>
          <a:endParaRPr lang="en-IN"/>
        </a:p>
      </dgm:t>
    </dgm:pt>
    <dgm:pt modelId="{6C913150-42EA-4794-9218-A592CC3C42C2}" type="pres">
      <dgm:prSet presAssocID="{F593E8D0-7FEF-418E-A624-6FB9DF1CF073}" presName="negativeSpace" presStyleCnt="0"/>
      <dgm:spPr/>
    </dgm:pt>
    <dgm:pt modelId="{844C272B-BB75-430B-BE3D-EF3391579F7A}" type="pres">
      <dgm:prSet presAssocID="{F593E8D0-7FEF-418E-A624-6FB9DF1CF073}" presName="childText" presStyleLbl="conFgAcc1" presStyleIdx="0" presStyleCnt="1">
        <dgm:presLayoutVars>
          <dgm:bulletEnabled val="1"/>
        </dgm:presLayoutVars>
      </dgm:prSet>
      <dgm:spPr/>
      <dgm:t>
        <a:bodyPr/>
        <a:lstStyle/>
        <a:p>
          <a:endParaRPr lang="en-IN"/>
        </a:p>
      </dgm:t>
    </dgm:pt>
  </dgm:ptLst>
  <dgm:cxnLst>
    <dgm:cxn modelId="{5E9DCE59-241D-4DEA-8E68-B02E5541667E}" srcId="{F593E8D0-7FEF-418E-A624-6FB9DF1CF073}" destId="{B45CDDBF-9D27-4A1C-BF6C-88C0ACF465CF}" srcOrd="2" destOrd="0" parTransId="{DA199996-89E9-4FD6-B177-FDD6A05CBE10}" sibTransId="{89C9C57A-96C8-453D-8884-9D7E90A9D218}"/>
    <dgm:cxn modelId="{EF22B385-9E79-4E8D-832A-2E0879F8860F}" type="presOf" srcId="{9A71215F-A56C-421F-BE0F-C7362634AB02}" destId="{844C272B-BB75-430B-BE3D-EF3391579F7A}" srcOrd="0" destOrd="10" presId="urn:microsoft.com/office/officeart/2005/8/layout/list1"/>
    <dgm:cxn modelId="{E881C645-FBB5-4721-9F88-7BB6C4DE5C40}" type="presOf" srcId="{B45CDDBF-9D27-4A1C-BF6C-88C0ACF465CF}" destId="{844C272B-BB75-430B-BE3D-EF3391579F7A}" srcOrd="0" destOrd="2" presId="urn:microsoft.com/office/officeart/2005/8/layout/list1"/>
    <dgm:cxn modelId="{48FC0DB2-6238-4750-8057-F5C2780F552E}" srcId="{F593E8D0-7FEF-418E-A624-6FB9DF1CF073}" destId="{0936A22C-5E9A-4ADC-83DD-1126BEA857D0}" srcOrd="8" destOrd="0" parTransId="{CC58776C-B6C7-497F-9FBA-0DE83D4385EA}" sibTransId="{0A1550C9-BBCF-4AE2-8B77-859C50330549}"/>
    <dgm:cxn modelId="{E0F86843-3924-4424-A638-022521CCDEB0}" type="presOf" srcId="{6647290A-D726-49CA-935D-84137B89DEC1}" destId="{7F6AADA7-539B-44C8-ACE9-0F8FBF7BC51B}" srcOrd="0" destOrd="0" presId="urn:microsoft.com/office/officeart/2005/8/layout/list1"/>
    <dgm:cxn modelId="{87D4C13D-8BDF-4E9E-9657-BD7D9D100BE3}" srcId="{F593E8D0-7FEF-418E-A624-6FB9DF1CF073}" destId="{5ADFC0FB-8BD7-4031-92A8-598CAA666928}" srcOrd="6" destOrd="0" parTransId="{F67E7924-876A-4F11-B9B1-9477CB962C82}" sibTransId="{86084313-EBFC-4DEF-900B-C5E489C1DE4A}"/>
    <dgm:cxn modelId="{95788676-CF90-4CEA-852C-AE0DB1E3B75F}" type="presOf" srcId="{9D6BC819-A987-4AC8-9151-2A16A8899DB6}" destId="{844C272B-BB75-430B-BE3D-EF3391579F7A}" srcOrd="0" destOrd="5" presId="urn:microsoft.com/office/officeart/2005/8/layout/list1"/>
    <dgm:cxn modelId="{0046934A-2F4D-424B-B0B3-07E819629480}" type="presOf" srcId="{D92B67CA-FCC8-42B7-8D38-3DFE1844B076}" destId="{844C272B-BB75-430B-BE3D-EF3391579F7A}" srcOrd="0" destOrd="4" presId="urn:microsoft.com/office/officeart/2005/8/layout/list1"/>
    <dgm:cxn modelId="{1085E26E-D8C2-4763-A72F-7D9F58C267FB}" type="presOf" srcId="{15800071-AFA2-4843-8557-9A2FC7A42B36}" destId="{844C272B-BB75-430B-BE3D-EF3391579F7A}" srcOrd="0" destOrd="1" presId="urn:microsoft.com/office/officeart/2005/8/layout/list1"/>
    <dgm:cxn modelId="{E473B525-73DF-4108-89D6-3B70E2E36E0F}" srcId="{F593E8D0-7FEF-418E-A624-6FB9DF1CF073}" destId="{9D6BC819-A987-4AC8-9151-2A16A8899DB6}" srcOrd="5" destOrd="0" parTransId="{085752AC-B42A-4E69-864B-F70181444829}" sibTransId="{47022590-7E07-4E4C-BDF6-6CAB20A648BB}"/>
    <dgm:cxn modelId="{39B60B1E-5D82-4B57-BCBD-D7C148185A9C}" srcId="{F593E8D0-7FEF-418E-A624-6FB9DF1CF073}" destId="{C3E87CF1-6579-4F46-AC27-27EECAD3A6D3}" srcOrd="3" destOrd="0" parTransId="{8CEC7BDC-D8AA-44C8-89D3-2340B11C32DD}" sibTransId="{A9A5D75C-8747-461A-80F0-D30D24A32260}"/>
    <dgm:cxn modelId="{101A3D05-55DD-495B-803A-EC2B74742A5F}" srcId="{F593E8D0-7FEF-418E-A624-6FB9DF1CF073}" destId="{52FC6CFD-4829-4684-95A8-464CDB397E19}" srcOrd="7" destOrd="0" parTransId="{87AAB680-966E-485F-BEB6-B9D5726F72DF}" sibTransId="{D6504931-5277-4E88-A551-ED5D5150FA32}"/>
    <dgm:cxn modelId="{971BA68C-E061-4DAB-8C91-355735818EFC}" srcId="{F593E8D0-7FEF-418E-A624-6FB9DF1CF073}" destId="{D92B67CA-FCC8-42B7-8D38-3DFE1844B076}" srcOrd="4" destOrd="0" parTransId="{6C9D2F6F-4566-4239-ABC1-A90EE74E4C06}" sibTransId="{15D0FC91-B02B-49E1-A575-8F7E61EF492A}"/>
    <dgm:cxn modelId="{EE9C16F4-5A54-439F-A341-A654EE0BEAE4}" type="presOf" srcId="{0936A22C-5E9A-4ADC-83DD-1126BEA857D0}" destId="{844C272B-BB75-430B-BE3D-EF3391579F7A}" srcOrd="0" destOrd="8" presId="urn:microsoft.com/office/officeart/2005/8/layout/list1"/>
    <dgm:cxn modelId="{0F2E6888-177E-46E4-BAB5-469083919F68}" type="presOf" srcId="{0C72B24B-2CB5-42E7-BE03-0F5F0211129B}" destId="{844C272B-BB75-430B-BE3D-EF3391579F7A}" srcOrd="0" destOrd="0" presId="urn:microsoft.com/office/officeart/2005/8/layout/list1"/>
    <dgm:cxn modelId="{0DFA564F-D22B-4B5F-A01D-8EEBA3FBD4FB}" type="presOf" srcId="{F593E8D0-7FEF-418E-A624-6FB9DF1CF073}" destId="{3BB5745B-DF45-4473-9563-15014B55E9A7}" srcOrd="0" destOrd="0" presId="urn:microsoft.com/office/officeart/2005/8/layout/list1"/>
    <dgm:cxn modelId="{D4C36ABB-44F2-4EB3-9F20-BE960B013356}" srcId="{F593E8D0-7FEF-418E-A624-6FB9DF1CF073}" destId="{A6380BA3-ECD7-4D61-830A-A26BE514E7D4}" srcOrd="9" destOrd="0" parTransId="{C71BCEF6-A89A-43B1-999D-C84EFC84442A}" sibTransId="{CCDD97F7-CEFA-411C-83C1-C3D9967D3521}"/>
    <dgm:cxn modelId="{0094D9F0-6976-4420-B40D-EB2F9809EBE1}" srcId="{F593E8D0-7FEF-418E-A624-6FB9DF1CF073}" destId="{0C72B24B-2CB5-42E7-BE03-0F5F0211129B}" srcOrd="0" destOrd="0" parTransId="{D827B972-CAEF-4C74-8B10-E1D31C33EA37}" sibTransId="{2333AB20-988C-4B1E-9A33-76D1CE63AFB7}"/>
    <dgm:cxn modelId="{85B73944-9925-4D7D-9B74-1DAB36BDA720}" srcId="{F593E8D0-7FEF-418E-A624-6FB9DF1CF073}" destId="{15800071-AFA2-4843-8557-9A2FC7A42B36}" srcOrd="1" destOrd="0" parTransId="{ED258D2F-4910-4DCA-A765-9D4267A10F0B}" sibTransId="{8BCD8089-A971-4040-9E10-9D5B0563E6B6}"/>
    <dgm:cxn modelId="{1E1F8740-D07A-46E5-A5A7-9D523637AA6A}" type="presOf" srcId="{52FC6CFD-4829-4684-95A8-464CDB397E19}" destId="{844C272B-BB75-430B-BE3D-EF3391579F7A}" srcOrd="0" destOrd="7" presId="urn:microsoft.com/office/officeart/2005/8/layout/list1"/>
    <dgm:cxn modelId="{6FD5364C-340D-42AC-BC42-B699E2B10EB3}" srcId="{6647290A-D726-49CA-935D-84137B89DEC1}" destId="{F593E8D0-7FEF-418E-A624-6FB9DF1CF073}" srcOrd="0" destOrd="0" parTransId="{3B59DC5B-9877-436F-B329-324738E62103}" sibTransId="{404AD819-88F8-406F-89A1-2FE4D94560CF}"/>
    <dgm:cxn modelId="{27C75F04-8B55-4D6D-8041-D2A1D0CA5BFC}" type="presOf" srcId="{F593E8D0-7FEF-418E-A624-6FB9DF1CF073}" destId="{8FB2D059-F03F-4361-A978-6F8D643AAE8E}" srcOrd="1" destOrd="0" presId="urn:microsoft.com/office/officeart/2005/8/layout/list1"/>
    <dgm:cxn modelId="{FC6F044D-CB58-4444-B77A-B932E612F6DF}" type="presOf" srcId="{C3E87CF1-6579-4F46-AC27-27EECAD3A6D3}" destId="{844C272B-BB75-430B-BE3D-EF3391579F7A}" srcOrd="0" destOrd="3" presId="urn:microsoft.com/office/officeart/2005/8/layout/list1"/>
    <dgm:cxn modelId="{881AEA8A-60C1-4193-A3BA-E3447629803E}" type="presOf" srcId="{A6380BA3-ECD7-4D61-830A-A26BE514E7D4}" destId="{844C272B-BB75-430B-BE3D-EF3391579F7A}" srcOrd="0" destOrd="9" presId="urn:microsoft.com/office/officeart/2005/8/layout/list1"/>
    <dgm:cxn modelId="{C3C9FA43-C3CA-44F7-B104-4C38A705136C}" type="presOf" srcId="{5ADFC0FB-8BD7-4031-92A8-598CAA666928}" destId="{844C272B-BB75-430B-BE3D-EF3391579F7A}" srcOrd="0" destOrd="6" presId="urn:microsoft.com/office/officeart/2005/8/layout/list1"/>
    <dgm:cxn modelId="{8DE1E254-02DF-4AF6-A621-9CB7B9939A6A}" srcId="{F593E8D0-7FEF-418E-A624-6FB9DF1CF073}" destId="{9A71215F-A56C-421F-BE0F-C7362634AB02}" srcOrd="10" destOrd="0" parTransId="{1F370982-3579-4BAA-AF2F-03427F91BA5A}" sibTransId="{7C4FA7C8-A2EE-40DE-B827-46730C89E5F0}"/>
    <dgm:cxn modelId="{4883BBA5-C40B-45EC-AF56-C5422D16C535}" type="presParOf" srcId="{7F6AADA7-539B-44C8-ACE9-0F8FBF7BC51B}" destId="{318A5507-29AC-43C2-807A-6BEFAD5EDFF5}" srcOrd="0" destOrd="0" presId="urn:microsoft.com/office/officeart/2005/8/layout/list1"/>
    <dgm:cxn modelId="{05103A9B-4C00-47DF-9603-4B72F31A62E7}" type="presParOf" srcId="{318A5507-29AC-43C2-807A-6BEFAD5EDFF5}" destId="{3BB5745B-DF45-4473-9563-15014B55E9A7}" srcOrd="0" destOrd="0" presId="urn:microsoft.com/office/officeart/2005/8/layout/list1"/>
    <dgm:cxn modelId="{B37179E5-1035-462F-B020-8B3C58CE038D}" type="presParOf" srcId="{318A5507-29AC-43C2-807A-6BEFAD5EDFF5}" destId="{8FB2D059-F03F-4361-A978-6F8D643AAE8E}" srcOrd="1" destOrd="0" presId="urn:microsoft.com/office/officeart/2005/8/layout/list1"/>
    <dgm:cxn modelId="{9C47DBBC-8080-4A84-A88A-D8AAEC5C5D6A}" type="presParOf" srcId="{7F6AADA7-539B-44C8-ACE9-0F8FBF7BC51B}" destId="{6C913150-42EA-4794-9218-A592CC3C42C2}" srcOrd="1" destOrd="0" presId="urn:microsoft.com/office/officeart/2005/8/layout/list1"/>
    <dgm:cxn modelId="{9B0FF107-0DBC-439C-A50D-5CCF276DB648}" type="presParOf" srcId="{7F6AADA7-539B-44C8-ACE9-0F8FBF7BC51B}" destId="{844C272B-BB75-430B-BE3D-EF3391579F7A}" srcOrd="2"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9B8A384-6B02-4C44-9F8C-773D9FF6CFEF}"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IN"/>
        </a:p>
      </dgm:t>
    </dgm:pt>
    <dgm:pt modelId="{8EA95B52-1CF9-45C3-BD62-2CA37DD03C9E}">
      <dgm:prSet phldrT="[Text]" custT="1"/>
      <dgm:spPr/>
      <dgm:t>
        <a:bodyPr/>
        <a:lstStyle/>
        <a:p>
          <a:r>
            <a:rPr lang="en-US" sz="3200" b="1" dirty="0" smtClean="0">
              <a:latin typeface="Cambria" pitchFamily="18" charset="0"/>
            </a:rPr>
            <a:t>Types </a:t>
          </a:r>
          <a:r>
            <a:rPr lang="en-US" sz="2400" b="1" dirty="0" smtClean="0">
              <a:latin typeface="Cambria" pitchFamily="18" charset="0"/>
            </a:rPr>
            <a:t>of</a:t>
          </a:r>
          <a:r>
            <a:rPr lang="en-US" sz="3200" b="1" dirty="0" smtClean="0">
              <a:latin typeface="Cambria" pitchFamily="18" charset="0"/>
            </a:rPr>
            <a:t> Facilities</a:t>
          </a:r>
          <a:endParaRPr lang="en-IN" sz="3200" b="1" dirty="0">
            <a:latin typeface="Cambria" pitchFamily="18" charset="0"/>
          </a:endParaRPr>
        </a:p>
      </dgm:t>
    </dgm:pt>
    <dgm:pt modelId="{98C304C4-A618-4E53-975F-E3D94B8A78AA}" type="parTrans" cxnId="{69EE1E2E-1D6B-4D30-B945-9D39A3B6DD9D}">
      <dgm:prSet/>
      <dgm:spPr/>
      <dgm:t>
        <a:bodyPr/>
        <a:lstStyle/>
        <a:p>
          <a:endParaRPr lang="en-IN"/>
        </a:p>
      </dgm:t>
    </dgm:pt>
    <dgm:pt modelId="{34CA9829-C9E2-44A4-A1A7-5D831FFC4895}" type="sibTrans" cxnId="{69EE1E2E-1D6B-4D30-B945-9D39A3B6DD9D}">
      <dgm:prSet/>
      <dgm:spPr/>
      <dgm:t>
        <a:bodyPr/>
        <a:lstStyle/>
        <a:p>
          <a:endParaRPr lang="en-IN"/>
        </a:p>
      </dgm:t>
    </dgm:pt>
    <dgm:pt modelId="{E0F2A04E-41C3-4338-A408-83DF4F6076E5}">
      <dgm:prSet phldrT="[Text]" custT="1"/>
      <dgm:spPr/>
      <dgm:t>
        <a:bodyPr/>
        <a:lstStyle/>
        <a:p>
          <a:r>
            <a:rPr lang="en-IN" sz="1400" b="1" smtClean="0">
              <a:latin typeface="Cambria" pitchFamily="18" charset="0"/>
            </a:rPr>
            <a:t>Based on Funds </a:t>
          </a:r>
          <a:endParaRPr lang="en-IN" sz="1400" b="1">
            <a:latin typeface="Cambria" pitchFamily="18" charset="0"/>
          </a:endParaRPr>
        </a:p>
      </dgm:t>
    </dgm:pt>
    <dgm:pt modelId="{64AE98E6-F435-45CC-8669-216E1F597435}" type="parTrans" cxnId="{E2788A07-7D26-47A8-AB7F-BE8D44AA7EC6}">
      <dgm:prSet/>
      <dgm:spPr/>
      <dgm:t>
        <a:bodyPr/>
        <a:lstStyle/>
        <a:p>
          <a:endParaRPr lang="en-IN" sz="2000" b="1">
            <a:latin typeface="Cambria" pitchFamily="18" charset="0"/>
          </a:endParaRPr>
        </a:p>
      </dgm:t>
    </dgm:pt>
    <dgm:pt modelId="{B773E4B3-DD8E-48E5-BF84-3C07BB8AF809}" type="sibTrans" cxnId="{E2788A07-7D26-47A8-AB7F-BE8D44AA7EC6}">
      <dgm:prSet/>
      <dgm:spPr/>
      <dgm:t>
        <a:bodyPr/>
        <a:lstStyle/>
        <a:p>
          <a:endParaRPr lang="en-IN"/>
        </a:p>
      </dgm:t>
    </dgm:pt>
    <dgm:pt modelId="{A4086AC4-DE28-471A-917D-25078845A174}">
      <dgm:prSet phldrT="[Text]" custT="1"/>
      <dgm:spPr/>
      <dgm:t>
        <a:bodyPr/>
        <a:lstStyle/>
        <a:p>
          <a:r>
            <a:rPr lang="en-IN" sz="1400" b="1" dirty="0" smtClean="0">
              <a:latin typeface="Cambria" pitchFamily="18" charset="0"/>
            </a:rPr>
            <a:t>Funded </a:t>
          </a:r>
          <a:endParaRPr lang="en-IN" sz="1400" b="1" dirty="0">
            <a:latin typeface="Cambria" pitchFamily="18" charset="0"/>
          </a:endParaRPr>
        </a:p>
      </dgm:t>
    </dgm:pt>
    <dgm:pt modelId="{5B252D6F-42AE-4760-9570-B2C6641668CA}" type="parTrans" cxnId="{ADB1DBE3-7534-41B5-BCED-D12B65DE5F4A}">
      <dgm:prSet/>
      <dgm:spPr/>
      <dgm:t>
        <a:bodyPr/>
        <a:lstStyle/>
        <a:p>
          <a:endParaRPr lang="en-IN" sz="2000" b="1">
            <a:latin typeface="Cambria" pitchFamily="18" charset="0"/>
          </a:endParaRPr>
        </a:p>
      </dgm:t>
    </dgm:pt>
    <dgm:pt modelId="{ACD25829-D05E-43CD-8E88-563B4424BFEF}" type="sibTrans" cxnId="{ADB1DBE3-7534-41B5-BCED-D12B65DE5F4A}">
      <dgm:prSet/>
      <dgm:spPr/>
      <dgm:t>
        <a:bodyPr/>
        <a:lstStyle/>
        <a:p>
          <a:endParaRPr lang="en-IN"/>
        </a:p>
      </dgm:t>
    </dgm:pt>
    <dgm:pt modelId="{DD35AF41-BD82-42A6-8F60-DCE2E2BBBE89}">
      <dgm:prSet phldrT="[Text]" custT="1"/>
      <dgm:spPr/>
      <dgm:t>
        <a:bodyPr/>
        <a:lstStyle/>
        <a:p>
          <a:r>
            <a:rPr lang="en-IN" sz="1400" b="1" dirty="0" smtClean="0">
              <a:latin typeface="Cambria" pitchFamily="18" charset="0"/>
            </a:rPr>
            <a:t>Non Funded </a:t>
          </a:r>
          <a:endParaRPr lang="en-IN" sz="1400" b="1" dirty="0">
            <a:latin typeface="Cambria" pitchFamily="18" charset="0"/>
          </a:endParaRPr>
        </a:p>
      </dgm:t>
    </dgm:pt>
    <dgm:pt modelId="{10440FC7-C942-4D83-9539-888B77D972F7}" type="parTrans" cxnId="{CC1F9455-B6BC-42C3-87BD-7FDB977F3638}">
      <dgm:prSet/>
      <dgm:spPr/>
      <dgm:t>
        <a:bodyPr/>
        <a:lstStyle/>
        <a:p>
          <a:endParaRPr lang="en-IN" sz="2000" b="1">
            <a:latin typeface="Cambria" pitchFamily="18" charset="0"/>
          </a:endParaRPr>
        </a:p>
      </dgm:t>
    </dgm:pt>
    <dgm:pt modelId="{18E0CB33-0BBB-429A-8953-B699CA17C551}" type="sibTrans" cxnId="{CC1F9455-B6BC-42C3-87BD-7FDB977F3638}">
      <dgm:prSet/>
      <dgm:spPr/>
      <dgm:t>
        <a:bodyPr/>
        <a:lstStyle/>
        <a:p>
          <a:endParaRPr lang="en-IN"/>
        </a:p>
      </dgm:t>
    </dgm:pt>
    <dgm:pt modelId="{12AA886A-FF76-4C9D-ABA0-837B19C58522}">
      <dgm:prSet phldrT="[Text]" custT="1"/>
      <dgm:spPr/>
      <dgm:t>
        <a:bodyPr/>
        <a:lstStyle/>
        <a:p>
          <a:r>
            <a:rPr lang="en-IN" sz="1400" b="1" dirty="0" smtClean="0">
              <a:latin typeface="Cambria" pitchFamily="18" charset="0"/>
            </a:rPr>
            <a:t>Based on Geography</a:t>
          </a:r>
          <a:endParaRPr lang="en-IN" sz="1400" b="1" dirty="0">
            <a:latin typeface="Cambria" pitchFamily="18" charset="0"/>
          </a:endParaRPr>
        </a:p>
      </dgm:t>
    </dgm:pt>
    <dgm:pt modelId="{35CDFEDB-A6E2-4070-84EF-2683C9F8FBCA}" type="parTrans" cxnId="{6173C749-D78F-4ADD-BFFA-82FE0F404CA5}">
      <dgm:prSet/>
      <dgm:spPr/>
      <dgm:t>
        <a:bodyPr/>
        <a:lstStyle/>
        <a:p>
          <a:endParaRPr lang="en-IN" sz="2000" b="1">
            <a:latin typeface="Cambria" pitchFamily="18" charset="0"/>
          </a:endParaRPr>
        </a:p>
      </dgm:t>
    </dgm:pt>
    <dgm:pt modelId="{7A126307-6AD1-48CC-A706-2EB85688ADDC}" type="sibTrans" cxnId="{6173C749-D78F-4ADD-BFFA-82FE0F404CA5}">
      <dgm:prSet/>
      <dgm:spPr/>
      <dgm:t>
        <a:bodyPr/>
        <a:lstStyle/>
        <a:p>
          <a:endParaRPr lang="en-IN"/>
        </a:p>
      </dgm:t>
    </dgm:pt>
    <dgm:pt modelId="{6EE8AC5A-DD24-438D-8A04-BE1C58B846CA}">
      <dgm:prSet phldrT="[Text]" custT="1"/>
      <dgm:spPr/>
      <dgm:t>
        <a:bodyPr/>
        <a:lstStyle/>
        <a:p>
          <a:r>
            <a:rPr lang="en-IN" sz="1400" b="1" dirty="0" smtClean="0">
              <a:latin typeface="Cambria" pitchFamily="18" charset="0"/>
            </a:rPr>
            <a:t>Based on Security </a:t>
          </a:r>
          <a:endParaRPr lang="en-IN" sz="1400" b="1" dirty="0">
            <a:latin typeface="Cambria" pitchFamily="18" charset="0"/>
          </a:endParaRPr>
        </a:p>
      </dgm:t>
    </dgm:pt>
    <dgm:pt modelId="{251DAB6E-FE03-451E-AC4F-A116B6FACCE7}" type="parTrans" cxnId="{DBEA9748-168C-429D-B452-56CC845E3ABD}">
      <dgm:prSet/>
      <dgm:spPr/>
      <dgm:t>
        <a:bodyPr/>
        <a:lstStyle/>
        <a:p>
          <a:endParaRPr lang="en-IN" sz="2000" b="1">
            <a:latin typeface="Cambria" pitchFamily="18" charset="0"/>
          </a:endParaRPr>
        </a:p>
      </dgm:t>
    </dgm:pt>
    <dgm:pt modelId="{EDA16C6D-FDED-4543-995B-F617881C20EA}" type="sibTrans" cxnId="{DBEA9748-168C-429D-B452-56CC845E3ABD}">
      <dgm:prSet/>
      <dgm:spPr/>
      <dgm:t>
        <a:bodyPr/>
        <a:lstStyle/>
        <a:p>
          <a:endParaRPr lang="en-IN"/>
        </a:p>
      </dgm:t>
    </dgm:pt>
    <dgm:pt modelId="{587C1532-A0B2-4E4B-AF99-F41D6C335A49}">
      <dgm:prSet phldrT="[Text]" custT="1"/>
      <dgm:spPr/>
      <dgm:t>
        <a:bodyPr/>
        <a:lstStyle/>
        <a:p>
          <a:r>
            <a:rPr lang="en-US" sz="1400" b="1" dirty="0" smtClean="0">
              <a:latin typeface="Cambria" pitchFamily="18" charset="0"/>
            </a:rPr>
            <a:t>Inland</a:t>
          </a:r>
          <a:endParaRPr lang="en-IN" sz="1400" b="1" dirty="0">
            <a:latin typeface="Cambria" pitchFamily="18" charset="0"/>
          </a:endParaRPr>
        </a:p>
      </dgm:t>
    </dgm:pt>
    <dgm:pt modelId="{6F85ECE6-A31A-406A-B975-C1CD98B71AFD}" type="parTrans" cxnId="{C2C0ECC7-8F27-4C3C-ADBD-C52549055024}">
      <dgm:prSet/>
      <dgm:spPr/>
      <dgm:t>
        <a:bodyPr/>
        <a:lstStyle/>
        <a:p>
          <a:endParaRPr lang="en-IN" sz="2000" b="1">
            <a:latin typeface="Cambria" pitchFamily="18" charset="0"/>
          </a:endParaRPr>
        </a:p>
      </dgm:t>
    </dgm:pt>
    <dgm:pt modelId="{2C252DFE-1C51-446E-BF6F-C56687D5DF2C}" type="sibTrans" cxnId="{C2C0ECC7-8F27-4C3C-ADBD-C52549055024}">
      <dgm:prSet/>
      <dgm:spPr/>
      <dgm:t>
        <a:bodyPr/>
        <a:lstStyle/>
        <a:p>
          <a:endParaRPr lang="en-IN"/>
        </a:p>
      </dgm:t>
    </dgm:pt>
    <dgm:pt modelId="{B72AB687-B7CC-40C0-B130-0CCFA6D92E51}">
      <dgm:prSet phldrT="[Text]" custT="1"/>
      <dgm:spPr/>
      <dgm:t>
        <a:bodyPr/>
        <a:lstStyle/>
        <a:p>
          <a:r>
            <a:rPr lang="en-US" sz="1400" b="1" dirty="0" smtClean="0">
              <a:latin typeface="Cambria" pitchFamily="18" charset="0"/>
            </a:rPr>
            <a:t>Foreign</a:t>
          </a:r>
          <a:endParaRPr lang="en-IN" sz="1400" b="1" dirty="0">
            <a:latin typeface="Cambria" pitchFamily="18" charset="0"/>
          </a:endParaRPr>
        </a:p>
      </dgm:t>
    </dgm:pt>
    <dgm:pt modelId="{1CC5DBA9-40F2-4D91-A076-1AD01EF510EF}" type="parTrans" cxnId="{5246401D-B0FB-4F9A-80C2-586312C21B94}">
      <dgm:prSet/>
      <dgm:spPr/>
      <dgm:t>
        <a:bodyPr/>
        <a:lstStyle/>
        <a:p>
          <a:endParaRPr lang="en-IN" sz="2000" b="1">
            <a:latin typeface="Cambria" pitchFamily="18" charset="0"/>
          </a:endParaRPr>
        </a:p>
      </dgm:t>
    </dgm:pt>
    <dgm:pt modelId="{80652BB4-D3C1-47E1-A79E-C241D504E046}" type="sibTrans" cxnId="{5246401D-B0FB-4F9A-80C2-586312C21B94}">
      <dgm:prSet/>
      <dgm:spPr/>
      <dgm:t>
        <a:bodyPr/>
        <a:lstStyle/>
        <a:p>
          <a:endParaRPr lang="en-IN"/>
        </a:p>
      </dgm:t>
    </dgm:pt>
    <dgm:pt modelId="{874A5CED-7345-4998-85CE-D11062285A5F}">
      <dgm:prSet phldrT="[Text]" custT="1"/>
      <dgm:spPr/>
      <dgm:t>
        <a:bodyPr/>
        <a:lstStyle/>
        <a:p>
          <a:r>
            <a:rPr lang="en-IN" sz="1400" b="1" smtClean="0">
              <a:latin typeface="Cambria" pitchFamily="18" charset="0"/>
            </a:rPr>
            <a:t>Secured </a:t>
          </a:r>
          <a:endParaRPr lang="en-IN" sz="1400" b="1" dirty="0">
            <a:latin typeface="Cambria" pitchFamily="18" charset="0"/>
          </a:endParaRPr>
        </a:p>
      </dgm:t>
    </dgm:pt>
    <dgm:pt modelId="{4E3F8F4D-8871-49D2-A2A2-202759F0628D}" type="parTrans" cxnId="{DF1849CF-AE5D-496B-9745-13E70205C036}">
      <dgm:prSet/>
      <dgm:spPr/>
      <dgm:t>
        <a:bodyPr/>
        <a:lstStyle/>
        <a:p>
          <a:endParaRPr lang="en-IN" sz="2000" b="1">
            <a:latin typeface="Cambria" pitchFamily="18" charset="0"/>
          </a:endParaRPr>
        </a:p>
      </dgm:t>
    </dgm:pt>
    <dgm:pt modelId="{37CFBEF0-43EB-4A86-860D-637D286E6D64}" type="sibTrans" cxnId="{DF1849CF-AE5D-496B-9745-13E70205C036}">
      <dgm:prSet/>
      <dgm:spPr/>
      <dgm:t>
        <a:bodyPr/>
        <a:lstStyle/>
        <a:p>
          <a:endParaRPr lang="en-IN"/>
        </a:p>
      </dgm:t>
    </dgm:pt>
    <dgm:pt modelId="{AFEA9A75-C33E-480F-A80C-37A725B6187F}">
      <dgm:prSet phldrT="[Text]" custT="1"/>
      <dgm:spPr/>
      <dgm:t>
        <a:bodyPr/>
        <a:lstStyle/>
        <a:p>
          <a:r>
            <a:rPr lang="en-US" sz="1400" b="1" dirty="0" smtClean="0">
              <a:latin typeface="Cambria" pitchFamily="18" charset="0"/>
            </a:rPr>
            <a:t>Unsecured</a:t>
          </a:r>
          <a:endParaRPr lang="en-IN" sz="1400" b="1" dirty="0">
            <a:latin typeface="Cambria" pitchFamily="18" charset="0"/>
          </a:endParaRPr>
        </a:p>
      </dgm:t>
    </dgm:pt>
    <dgm:pt modelId="{C40B6CB7-780A-4DAE-8C66-119116A85816}" type="parTrans" cxnId="{9C52D36D-25B6-4483-B0B9-85965CE52431}">
      <dgm:prSet/>
      <dgm:spPr/>
      <dgm:t>
        <a:bodyPr/>
        <a:lstStyle/>
        <a:p>
          <a:endParaRPr lang="en-IN" sz="2000" b="1">
            <a:latin typeface="Cambria" pitchFamily="18" charset="0"/>
          </a:endParaRPr>
        </a:p>
      </dgm:t>
    </dgm:pt>
    <dgm:pt modelId="{408B3CE0-30E2-4462-BA6F-380C661CDE08}" type="sibTrans" cxnId="{9C52D36D-25B6-4483-B0B9-85965CE52431}">
      <dgm:prSet/>
      <dgm:spPr/>
      <dgm:t>
        <a:bodyPr/>
        <a:lstStyle/>
        <a:p>
          <a:endParaRPr lang="en-IN"/>
        </a:p>
      </dgm:t>
    </dgm:pt>
    <dgm:pt modelId="{2A4E141F-DCF6-4661-8434-94D22874DC0C}">
      <dgm:prSet phldrT="[Text]" custT="1"/>
      <dgm:spPr/>
      <dgm:t>
        <a:bodyPr/>
        <a:lstStyle/>
        <a:p>
          <a:r>
            <a:rPr lang="en-IN" sz="1400" b="1" smtClean="0">
              <a:latin typeface="Cambria" pitchFamily="18" charset="0"/>
            </a:rPr>
            <a:t>Based on Sector </a:t>
          </a:r>
          <a:endParaRPr lang="en-IN" sz="1400" b="1" dirty="0">
            <a:latin typeface="Cambria" pitchFamily="18" charset="0"/>
          </a:endParaRPr>
        </a:p>
      </dgm:t>
    </dgm:pt>
    <dgm:pt modelId="{A8879A02-578D-4053-9D95-A136193245BB}" type="parTrans" cxnId="{252341FE-50C3-467D-8AC9-442D0C9D969E}">
      <dgm:prSet/>
      <dgm:spPr/>
      <dgm:t>
        <a:bodyPr/>
        <a:lstStyle/>
        <a:p>
          <a:endParaRPr lang="en-IN" sz="2000" b="1">
            <a:latin typeface="Cambria" pitchFamily="18" charset="0"/>
          </a:endParaRPr>
        </a:p>
      </dgm:t>
    </dgm:pt>
    <dgm:pt modelId="{C00DBBDB-0B61-4230-83FA-5B13FAD8C848}" type="sibTrans" cxnId="{252341FE-50C3-467D-8AC9-442D0C9D969E}">
      <dgm:prSet/>
      <dgm:spPr/>
      <dgm:t>
        <a:bodyPr/>
        <a:lstStyle/>
        <a:p>
          <a:endParaRPr lang="en-IN"/>
        </a:p>
      </dgm:t>
    </dgm:pt>
    <dgm:pt modelId="{E5619380-6B81-4204-B866-BD8199A3AFC7}">
      <dgm:prSet phldrT="[Text]" custT="1"/>
      <dgm:spPr/>
      <dgm:t>
        <a:bodyPr/>
        <a:lstStyle/>
        <a:p>
          <a:r>
            <a:rPr lang="en-IN" sz="1400" b="1" smtClean="0">
              <a:latin typeface="Cambria" pitchFamily="18" charset="0"/>
            </a:rPr>
            <a:t>Priority</a:t>
          </a:r>
          <a:endParaRPr lang="en-IN" sz="1400" b="1" dirty="0">
            <a:latin typeface="Cambria" pitchFamily="18" charset="0"/>
          </a:endParaRPr>
        </a:p>
      </dgm:t>
    </dgm:pt>
    <dgm:pt modelId="{71F7784E-36E2-4B8D-B0E6-B3F53B62232F}" type="parTrans" cxnId="{B60F452A-D370-4C11-BBC7-490D84741450}">
      <dgm:prSet/>
      <dgm:spPr/>
      <dgm:t>
        <a:bodyPr/>
        <a:lstStyle/>
        <a:p>
          <a:endParaRPr lang="en-IN" sz="2000" b="1">
            <a:latin typeface="Cambria" pitchFamily="18" charset="0"/>
          </a:endParaRPr>
        </a:p>
      </dgm:t>
    </dgm:pt>
    <dgm:pt modelId="{9ECA9F56-084A-404A-8102-2AE79662FEB9}" type="sibTrans" cxnId="{B60F452A-D370-4C11-BBC7-490D84741450}">
      <dgm:prSet/>
      <dgm:spPr/>
      <dgm:t>
        <a:bodyPr/>
        <a:lstStyle/>
        <a:p>
          <a:endParaRPr lang="en-IN"/>
        </a:p>
      </dgm:t>
    </dgm:pt>
    <dgm:pt modelId="{122FC9C9-F824-418E-9246-519767A8CD50}">
      <dgm:prSet phldrT="[Text]" custT="1"/>
      <dgm:spPr/>
      <dgm:t>
        <a:bodyPr/>
        <a:lstStyle/>
        <a:p>
          <a:r>
            <a:rPr lang="en-US" sz="1400" b="1" dirty="0" smtClean="0">
              <a:latin typeface="Cambria" pitchFamily="18" charset="0"/>
            </a:rPr>
            <a:t>Non Priority</a:t>
          </a:r>
          <a:endParaRPr lang="en-IN" sz="1400" b="1" dirty="0">
            <a:latin typeface="Cambria" pitchFamily="18" charset="0"/>
          </a:endParaRPr>
        </a:p>
      </dgm:t>
    </dgm:pt>
    <dgm:pt modelId="{7286948E-EAA6-44E9-BF61-63FEAA4AF55A}" type="parTrans" cxnId="{9279C094-0E83-4CE6-8280-A61BC230CE06}">
      <dgm:prSet/>
      <dgm:spPr/>
      <dgm:t>
        <a:bodyPr/>
        <a:lstStyle/>
        <a:p>
          <a:endParaRPr lang="en-IN" sz="2000" b="1">
            <a:latin typeface="Cambria" pitchFamily="18" charset="0"/>
          </a:endParaRPr>
        </a:p>
      </dgm:t>
    </dgm:pt>
    <dgm:pt modelId="{B64E14D3-5A57-40DF-A7B3-DA2FEC154004}" type="sibTrans" cxnId="{9279C094-0E83-4CE6-8280-A61BC230CE06}">
      <dgm:prSet/>
      <dgm:spPr/>
      <dgm:t>
        <a:bodyPr/>
        <a:lstStyle/>
        <a:p>
          <a:endParaRPr lang="en-IN"/>
        </a:p>
      </dgm:t>
    </dgm:pt>
    <dgm:pt modelId="{70702452-890A-4338-BBDD-08B08A99B844}" type="pres">
      <dgm:prSet presAssocID="{69B8A384-6B02-4C44-9F8C-773D9FF6CFEF}" presName="hierChild1" presStyleCnt="0">
        <dgm:presLayoutVars>
          <dgm:chPref val="1"/>
          <dgm:dir/>
          <dgm:animOne val="branch"/>
          <dgm:animLvl val="lvl"/>
          <dgm:resizeHandles/>
        </dgm:presLayoutVars>
      </dgm:prSet>
      <dgm:spPr/>
      <dgm:t>
        <a:bodyPr/>
        <a:lstStyle/>
        <a:p>
          <a:endParaRPr lang="en-IN"/>
        </a:p>
      </dgm:t>
    </dgm:pt>
    <dgm:pt modelId="{A9EF87AA-1AD6-4E24-9E74-05E7E1D31889}" type="pres">
      <dgm:prSet presAssocID="{8EA95B52-1CF9-45C3-BD62-2CA37DD03C9E}" presName="hierRoot1" presStyleCnt="0"/>
      <dgm:spPr/>
    </dgm:pt>
    <dgm:pt modelId="{AD8BB566-589F-4F17-8B2B-772F7D9C63C6}" type="pres">
      <dgm:prSet presAssocID="{8EA95B52-1CF9-45C3-BD62-2CA37DD03C9E}" presName="composite" presStyleCnt="0"/>
      <dgm:spPr/>
    </dgm:pt>
    <dgm:pt modelId="{1ADA4262-2FB0-4F5B-B400-AC086EC25237}" type="pres">
      <dgm:prSet presAssocID="{8EA95B52-1CF9-45C3-BD62-2CA37DD03C9E}" presName="background" presStyleLbl="node0" presStyleIdx="0" presStyleCnt="1"/>
      <dgm:spPr/>
    </dgm:pt>
    <dgm:pt modelId="{05442214-31CE-4E3C-AF9D-68CB556AA92C}" type="pres">
      <dgm:prSet presAssocID="{8EA95B52-1CF9-45C3-BD62-2CA37DD03C9E}" presName="text" presStyleLbl="fgAcc0" presStyleIdx="0" presStyleCnt="1" custScaleX="396170" custScaleY="165975">
        <dgm:presLayoutVars>
          <dgm:chPref val="3"/>
        </dgm:presLayoutVars>
      </dgm:prSet>
      <dgm:spPr/>
      <dgm:t>
        <a:bodyPr/>
        <a:lstStyle/>
        <a:p>
          <a:endParaRPr lang="en-IN"/>
        </a:p>
      </dgm:t>
    </dgm:pt>
    <dgm:pt modelId="{70413863-4894-4DD0-9DA9-7BFA91987CD0}" type="pres">
      <dgm:prSet presAssocID="{8EA95B52-1CF9-45C3-BD62-2CA37DD03C9E}" presName="hierChild2" presStyleCnt="0"/>
      <dgm:spPr/>
    </dgm:pt>
    <dgm:pt modelId="{ABDA454E-F11F-4F2A-91CB-28FD35A41043}" type="pres">
      <dgm:prSet presAssocID="{64AE98E6-F435-45CC-8669-216E1F597435}" presName="Name10" presStyleLbl="parChTrans1D2" presStyleIdx="0" presStyleCnt="4"/>
      <dgm:spPr/>
      <dgm:t>
        <a:bodyPr/>
        <a:lstStyle/>
        <a:p>
          <a:endParaRPr lang="en-IN"/>
        </a:p>
      </dgm:t>
    </dgm:pt>
    <dgm:pt modelId="{E2CAE888-9FCB-40D6-B68A-C96C048C878D}" type="pres">
      <dgm:prSet presAssocID="{E0F2A04E-41C3-4338-A408-83DF4F6076E5}" presName="hierRoot2" presStyleCnt="0"/>
      <dgm:spPr/>
    </dgm:pt>
    <dgm:pt modelId="{6343B75A-E3FC-457C-9382-1290668298F3}" type="pres">
      <dgm:prSet presAssocID="{E0F2A04E-41C3-4338-A408-83DF4F6076E5}" presName="composite2" presStyleCnt="0"/>
      <dgm:spPr/>
    </dgm:pt>
    <dgm:pt modelId="{8161B408-D5AB-4D88-87FD-EEAA06E5E32D}" type="pres">
      <dgm:prSet presAssocID="{E0F2A04E-41C3-4338-A408-83DF4F6076E5}" presName="background2" presStyleLbl="node2" presStyleIdx="0" presStyleCnt="4"/>
      <dgm:spPr/>
    </dgm:pt>
    <dgm:pt modelId="{56F9CFBC-6B5C-46FF-AE45-C500CFB598CB}" type="pres">
      <dgm:prSet presAssocID="{E0F2A04E-41C3-4338-A408-83DF4F6076E5}" presName="text2" presStyleLbl="fgAcc2" presStyleIdx="0" presStyleCnt="4">
        <dgm:presLayoutVars>
          <dgm:chPref val="3"/>
        </dgm:presLayoutVars>
      </dgm:prSet>
      <dgm:spPr/>
      <dgm:t>
        <a:bodyPr/>
        <a:lstStyle/>
        <a:p>
          <a:endParaRPr lang="en-IN"/>
        </a:p>
      </dgm:t>
    </dgm:pt>
    <dgm:pt modelId="{6C03B3C7-7203-488B-BFF8-99D708FAD512}" type="pres">
      <dgm:prSet presAssocID="{E0F2A04E-41C3-4338-A408-83DF4F6076E5}" presName="hierChild3" presStyleCnt="0"/>
      <dgm:spPr/>
    </dgm:pt>
    <dgm:pt modelId="{2D3BE356-FFB5-4D0E-BD6B-85962624835A}" type="pres">
      <dgm:prSet presAssocID="{5B252D6F-42AE-4760-9570-B2C6641668CA}" presName="Name17" presStyleLbl="parChTrans1D3" presStyleIdx="0" presStyleCnt="8"/>
      <dgm:spPr/>
      <dgm:t>
        <a:bodyPr/>
        <a:lstStyle/>
        <a:p>
          <a:endParaRPr lang="en-IN"/>
        </a:p>
      </dgm:t>
    </dgm:pt>
    <dgm:pt modelId="{358A9CD7-7021-4F7C-8832-34945B495DBB}" type="pres">
      <dgm:prSet presAssocID="{A4086AC4-DE28-471A-917D-25078845A174}" presName="hierRoot3" presStyleCnt="0"/>
      <dgm:spPr/>
    </dgm:pt>
    <dgm:pt modelId="{88C4E708-8CB7-4835-AD45-8CBAC2559997}" type="pres">
      <dgm:prSet presAssocID="{A4086AC4-DE28-471A-917D-25078845A174}" presName="composite3" presStyleCnt="0"/>
      <dgm:spPr/>
    </dgm:pt>
    <dgm:pt modelId="{AD1AC3D0-1FEE-472D-849B-1B53862A8282}" type="pres">
      <dgm:prSet presAssocID="{A4086AC4-DE28-471A-917D-25078845A174}" presName="background3" presStyleLbl="node3" presStyleIdx="0" presStyleCnt="8"/>
      <dgm:spPr/>
    </dgm:pt>
    <dgm:pt modelId="{A7C5B4B8-A0EF-48CA-BD88-BEE5F6E4DDD6}" type="pres">
      <dgm:prSet presAssocID="{A4086AC4-DE28-471A-917D-25078845A174}" presName="text3" presStyleLbl="fgAcc3" presStyleIdx="0" presStyleCnt="8">
        <dgm:presLayoutVars>
          <dgm:chPref val="3"/>
        </dgm:presLayoutVars>
      </dgm:prSet>
      <dgm:spPr/>
      <dgm:t>
        <a:bodyPr/>
        <a:lstStyle/>
        <a:p>
          <a:endParaRPr lang="en-IN"/>
        </a:p>
      </dgm:t>
    </dgm:pt>
    <dgm:pt modelId="{E96AED7F-9E1E-4D61-B0B6-48EBF9D25509}" type="pres">
      <dgm:prSet presAssocID="{A4086AC4-DE28-471A-917D-25078845A174}" presName="hierChild4" presStyleCnt="0"/>
      <dgm:spPr/>
    </dgm:pt>
    <dgm:pt modelId="{1C4C7AE7-71EE-4B66-91D0-1F7BC73694D1}" type="pres">
      <dgm:prSet presAssocID="{10440FC7-C942-4D83-9539-888B77D972F7}" presName="Name17" presStyleLbl="parChTrans1D3" presStyleIdx="1" presStyleCnt="8"/>
      <dgm:spPr/>
      <dgm:t>
        <a:bodyPr/>
        <a:lstStyle/>
        <a:p>
          <a:endParaRPr lang="en-IN"/>
        </a:p>
      </dgm:t>
    </dgm:pt>
    <dgm:pt modelId="{B8A20C5D-F2CC-475F-8403-8DE7D6BF427E}" type="pres">
      <dgm:prSet presAssocID="{DD35AF41-BD82-42A6-8F60-DCE2E2BBBE89}" presName="hierRoot3" presStyleCnt="0"/>
      <dgm:spPr/>
    </dgm:pt>
    <dgm:pt modelId="{C8B6BAB3-5880-42FA-8CE8-6E05D073379B}" type="pres">
      <dgm:prSet presAssocID="{DD35AF41-BD82-42A6-8F60-DCE2E2BBBE89}" presName="composite3" presStyleCnt="0"/>
      <dgm:spPr/>
    </dgm:pt>
    <dgm:pt modelId="{ADCB45C2-484A-4579-B3F4-9E9A1291004D}" type="pres">
      <dgm:prSet presAssocID="{DD35AF41-BD82-42A6-8F60-DCE2E2BBBE89}" presName="background3" presStyleLbl="node3" presStyleIdx="1" presStyleCnt="8"/>
      <dgm:spPr/>
    </dgm:pt>
    <dgm:pt modelId="{8B6943CE-E5B6-431C-AF0C-DCFD733FD6C6}" type="pres">
      <dgm:prSet presAssocID="{DD35AF41-BD82-42A6-8F60-DCE2E2BBBE89}" presName="text3" presStyleLbl="fgAcc3" presStyleIdx="1" presStyleCnt="8">
        <dgm:presLayoutVars>
          <dgm:chPref val="3"/>
        </dgm:presLayoutVars>
      </dgm:prSet>
      <dgm:spPr/>
      <dgm:t>
        <a:bodyPr/>
        <a:lstStyle/>
        <a:p>
          <a:endParaRPr lang="en-IN"/>
        </a:p>
      </dgm:t>
    </dgm:pt>
    <dgm:pt modelId="{42B8EAB0-0036-4A9C-A2E6-DB7195D79AB4}" type="pres">
      <dgm:prSet presAssocID="{DD35AF41-BD82-42A6-8F60-DCE2E2BBBE89}" presName="hierChild4" presStyleCnt="0"/>
      <dgm:spPr/>
    </dgm:pt>
    <dgm:pt modelId="{3582DBA8-F447-4DBD-B4BD-3F07401E9F4D}" type="pres">
      <dgm:prSet presAssocID="{35CDFEDB-A6E2-4070-84EF-2683C9F8FBCA}" presName="Name10" presStyleLbl="parChTrans1D2" presStyleIdx="1" presStyleCnt="4"/>
      <dgm:spPr/>
      <dgm:t>
        <a:bodyPr/>
        <a:lstStyle/>
        <a:p>
          <a:endParaRPr lang="en-IN"/>
        </a:p>
      </dgm:t>
    </dgm:pt>
    <dgm:pt modelId="{E089207C-8FF0-430E-8DA6-3C019030814A}" type="pres">
      <dgm:prSet presAssocID="{12AA886A-FF76-4C9D-ABA0-837B19C58522}" presName="hierRoot2" presStyleCnt="0"/>
      <dgm:spPr/>
    </dgm:pt>
    <dgm:pt modelId="{6BE8A10D-7680-4CB7-893B-4B040739D08C}" type="pres">
      <dgm:prSet presAssocID="{12AA886A-FF76-4C9D-ABA0-837B19C58522}" presName="composite2" presStyleCnt="0"/>
      <dgm:spPr/>
    </dgm:pt>
    <dgm:pt modelId="{3A9F1494-99D0-494D-8ACA-7A552A996E38}" type="pres">
      <dgm:prSet presAssocID="{12AA886A-FF76-4C9D-ABA0-837B19C58522}" presName="background2" presStyleLbl="node2" presStyleIdx="1" presStyleCnt="4"/>
      <dgm:spPr/>
    </dgm:pt>
    <dgm:pt modelId="{E6ECBBDE-028E-4C3C-8FA2-433F2423C4F2}" type="pres">
      <dgm:prSet presAssocID="{12AA886A-FF76-4C9D-ABA0-837B19C58522}" presName="text2" presStyleLbl="fgAcc2" presStyleIdx="1" presStyleCnt="4">
        <dgm:presLayoutVars>
          <dgm:chPref val="3"/>
        </dgm:presLayoutVars>
      </dgm:prSet>
      <dgm:spPr/>
      <dgm:t>
        <a:bodyPr/>
        <a:lstStyle/>
        <a:p>
          <a:endParaRPr lang="en-IN"/>
        </a:p>
      </dgm:t>
    </dgm:pt>
    <dgm:pt modelId="{9C6E52CF-AE3D-4093-93C2-FA058D0156E0}" type="pres">
      <dgm:prSet presAssocID="{12AA886A-FF76-4C9D-ABA0-837B19C58522}" presName="hierChild3" presStyleCnt="0"/>
      <dgm:spPr/>
    </dgm:pt>
    <dgm:pt modelId="{4A232DB1-F646-418F-8CF7-A462CF3F5A4D}" type="pres">
      <dgm:prSet presAssocID="{6F85ECE6-A31A-406A-B975-C1CD98B71AFD}" presName="Name17" presStyleLbl="parChTrans1D3" presStyleIdx="2" presStyleCnt="8"/>
      <dgm:spPr/>
      <dgm:t>
        <a:bodyPr/>
        <a:lstStyle/>
        <a:p>
          <a:endParaRPr lang="en-IN"/>
        </a:p>
      </dgm:t>
    </dgm:pt>
    <dgm:pt modelId="{02AE7981-CA56-4885-B12B-BEA52E927FB5}" type="pres">
      <dgm:prSet presAssocID="{587C1532-A0B2-4E4B-AF99-F41D6C335A49}" presName="hierRoot3" presStyleCnt="0"/>
      <dgm:spPr/>
    </dgm:pt>
    <dgm:pt modelId="{A05EC03B-3ADE-48EA-9739-F87C6744F2C5}" type="pres">
      <dgm:prSet presAssocID="{587C1532-A0B2-4E4B-AF99-F41D6C335A49}" presName="composite3" presStyleCnt="0"/>
      <dgm:spPr/>
    </dgm:pt>
    <dgm:pt modelId="{218B6A16-84F7-4408-A8FE-2216E50F823B}" type="pres">
      <dgm:prSet presAssocID="{587C1532-A0B2-4E4B-AF99-F41D6C335A49}" presName="background3" presStyleLbl="node3" presStyleIdx="2" presStyleCnt="8"/>
      <dgm:spPr/>
    </dgm:pt>
    <dgm:pt modelId="{A5321C62-BC18-4830-9997-FD3BC5D9AC2B}" type="pres">
      <dgm:prSet presAssocID="{587C1532-A0B2-4E4B-AF99-F41D6C335A49}" presName="text3" presStyleLbl="fgAcc3" presStyleIdx="2" presStyleCnt="8">
        <dgm:presLayoutVars>
          <dgm:chPref val="3"/>
        </dgm:presLayoutVars>
      </dgm:prSet>
      <dgm:spPr/>
      <dgm:t>
        <a:bodyPr/>
        <a:lstStyle/>
        <a:p>
          <a:endParaRPr lang="en-IN"/>
        </a:p>
      </dgm:t>
    </dgm:pt>
    <dgm:pt modelId="{6EC3D41D-3817-4E30-AF69-F14BAFE611D3}" type="pres">
      <dgm:prSet presAssocID="{587C1532-A0B2-4E4B-AF99-F41D6C335A49}" presName="hierChild4" presStyleCnt="0"/>
      <dgm:spPr/>
    </dgm:pt>
    <dgm:pt modelId="{2113ED6A-D235-44CE-87E8-2A06B40638BE}" type="pres">
      <dgm:prSet presAssocID="{1CC5DBA9-40F2-4D91-A076-1AD01EF510EF}" presName="Name17" presStyleLbl="parChTrans1D3" presStyleIdx="3" presStyleCnt="8"/>
      <dgm:spPr/>
      <dgm:t>
        <a:bodyPr/>
        <a:lstStyle/>
        <a:p>
          <a:endParaRPr lang="en-IN"/>
        </a:p>
      </dgm:t>
    </dgm:pt>
    <dgm:pt modelId="{CF40BA05-2204-4944-AC07-CF6E24C6741C}" type="pres">
      <dgm:prSet presAssocID="{B72AB687-B7CC-40C0-B130-0CCFA6D92E51}" presName="hierRoot3" presStyleCnt="0"/>
      <dgm:spPr/>
    </dgm:pt>
    <dgm:pt modelId="{992C7A2A-315D-493A-996F-224B0D9DC125}" type="pres">
      <dgm:prSet presAssocID="{B72AB687-B7CC-40C0-B130-0CCFA6D92E51}" presName="composite3" presStyleCnt="0"/>
      <dgm:spPr/>
    </dgm:pt>
    <dgm:pt modelId="{177AA125-0265-4146-BA68-8929ED3F14F8}" type="pres">
      <dgm:prSet presAssocID="{B72AB687-B7CC-40C0-B130-0CCFA6D92E51}" presName="background3" presStyleLbl="node3" presStyleIdx="3" presStyleCnt="8"/>
      <dgm:spPr/>
    </dgm:pt>
    <dgm:pt modelId="{5779AB3B-E301-4428-948A-1467EDA7E1B9}" type="pres">
      <dgm:prSet presAssocID="{B72AB687-B7CC-40C0-B130-0CCFA6D92E51}" presName="text3" presStyleLbl="fgAcc3" presStyleIdx="3" presStyleCnt="8">
        <dgm:presLayoutVars>
          <dgm:chPref val="3"/>
        </dgm:presLayoutVars>
      </dgm:prSet>
      <dgm:spPr/>
      <dgm:t>
        <a:bodyPr/>
        <a:lstStyle/>
        <a:p>
          <a:endParaRPr lang="en-IN"/>
        </a:p>
      </dgm:t>
    </dgm:pt>
    <dgm:pt modelId="{A87AE490-D04E-4D7B-B0F7-FD6B1B28E02F}" type="pres">
      <dgm:prSet presAssocID="{B72AB687-B7CC-40C0-B130-0CCFA6D92E51}" presName="hierChild4" presStyleCnt="0"/>
      <dgm:spPr/>
    </dgm:pt>
    <dgm:pt modelId="{340AFE74-BBD7-4429-AA1A-10895EC1B720}" type="pres">
      <dgm:prSet presAssocID="{251DAB6E-FE03-451E-AC4F-A116B6FACCE7}" presName="Name10" presStyleLbl="parChTrans1D2" presStyleIdx="2" presStyleCnt="4"/>
      <dgm:spPr/>
      <dgm:t>
        <a:bodyPr/>
        <a:lstStyle/>
        <a:p>
          <a:endParaRPr lang="en-IN"/>
        </a:p>
      </dgm:t>
    </dgm:pt>
    <dgm:pt modelId="{EC96B928-9009-4582-AF07-EE0C1B96AF66}" type="pres">
      <dgm:prSet presAssocID="{6EE8AC5A-DD24-438D-8A04-BE1C58B846CA}" presName="hierRoot2" presStyleCnt="0"/>
      <dgm:spPr/>
    </dgm:pt>
    <dgm:pt modelId="{293C4C64-7D41-4672-9E24-81DA149AB9BB}" type="pres">
      <dgm:prSet presAssocID="{6EE8AC5A-DD24-438D-8A04-BE1C58B846CA}" presName="composite2" presStyleCnt="0"/>
      <dgm:spPr/>
    </dgm:pt>
    <dgm:pt modelId="{BE96386D-9849-4070-A0DD-D6EB7F8774B6}" type="pres">
      <dgm:prSet presAssocID="{6EE8AC5A-DD24-438D-8A04-BE1C58B846CA}" presName="background2" presStyleLbl="node2" presStyleIdx="2" presStyleCnt="4"/>
      <dgm:spPr/>
    </dgm:pt>
    <dgm:pt modelId="{72C88B17-C8C7-47F8-AE92-6D97A2D815C0}" type="pres">
      <dgm:prSet presAssocID="{6EE8AC5A-DD24-438D-8A04-BE1C58B846CA}" presName="text2" presStyleLbl="fgAcc2" presStyleIdx="2" presStyleCnt="4">
        <dgm:presLayoutVars>
          <dgm:chPref val="3"/>
        </dgm:presLayoutVars>
      </dgm:prSet>
      <dgm:spPr/>
      <dgm:t>
        <a:bodyPr/>
        <a:lstStyle/>
        <a:p>
          <a:endParaRPr lang="en-IN"/>
        </a:p>
      </dgm:t>
    </dgm:pt>
    <dgm:pt modelId="{DD89D487-2BF2-4B1C-BFF6-0F452E775A15}" type="pres">
      <dgm:prSet presAssocID="{6EE8AC5A-DD24-438D-8A04-BE1C58B846CA}" presName="hierChild3" presStyleCnt="0"/>
      <dgm:spPr/>
    </dgm:pt>
    <dgm:pt modelId="{C3370DE4-7C26-4C81-8553-1A9C8720C446}" type="pres">
      <dgm:prSet presAssocID="{4E3F8F4D-8871-49D2-A2A2-202759F0628D}" presName="Name17" presStyleLbl="parChTrans1D3" presStyleIdx="4" presStyleCnt="8"/>
      <dgm:spPr/>
      <dgm:t>
        <a:bodyPr/>
        <a:lstStyle/>
        <a:p>
          <a:endParaRPr lang="en-IN"/>
        </a:p>
      </dgm:t>
    </dgm:pt>
    <dgm:pt modelId="{BA36A049-78B5-4ACB-B165-8E58F9E70F22}" type="pres">
      <dgm:prSet presAssocID="{874A5CED-7345-4998-85CE-D11062285A5F}" presName="hierRoot3" presStyleCnt="0"/>
      <dgm:spPr/>
    </dgm:pt>
    <dgm:pt modelId="{EB5E6535-87DA-4089-8451-0E92AAC570DE}" type="pres">
      <dgm:prSet presAssocID="{874A5CED-7345-4998-85CE-D11062285A5F}" presName="composite3" presStyleCnt="0"/>
      <dgm:spPr/>
    </dgm:pt>
    <dgm:pt modelId="{D2231260-D630-4E38-959E-DDC4CBC02276}" type="pres">
      <dgm:prSet presAssocID="{874A5CED-7345-4998-85CE-D11062285A5F}" presName="background3" presStyleLbl="node3" presStyleIdx="4" presStyleCnt="8"/>
      <dgm:spPr/>
    </dgm:pt>
    <dgm:pt modelId="{BCC60EC4-79F8-45B3-B83F-E970F24BE4DB}" type="pres">
      <dgm:prSet presAssocID="{874A5CED-7345-4998-85CE-D11062285A5F}" presName="text3" presStyleLbl="fgAcc3" presStyleIdx="4" presStyleCnt="8">
        <dgm:presLayoutVars>
          <dgm:chPref val="3"/>
        </dgm:presLayoutVars>
      </dgm:prSet>
      <dgm:spPr/>
      <dgm:t>
        <a:bodyPr/>
        <a:lstStyle/>
        <a:p>
          <a:endParaRPr lang="en-IN"/>
        </a:p>
      </dgm:t>
    </dgm:pt>
    <dgm:pt modelId="{98ABDE02-C368-480F-86EA-A2DAE53F1493}" type="pres">
      <dgm:prSet presAssocID="{874A5CED-7345-4998-85CE-D11062285A5F}" presName="hierChild4" presStyleCnt="0"/>
      <dgm:spPr/>
    </dgm:pt>
    <dgm:pt modelId="{76AA6297-492A-4BAA-A003-D92D7F836B1F}" type="pres">
      <dgm:prSet presAssocID="{C40B6CB7-780A-4DAE-8C66-119116A85816}" presName="Name17" presStyleLbl="parChTrans1D3" presStyleIdx="5" presStyleCnt="8"/>
      <dgm:spPr/>
      <dgm:t>
        <a:bodyPr/>
        <a:lstStyle/>
        <a:p>
          <a:endParaRPr lang="en-IN"/>
        </a:p>
      </dgm:t>
    </dgm:pt>
    <dgm:pt modelId="{1EEA541F-0C7B-471F-A2B7-93023D0114DE}" type="pres">
      <dgm:prSet presAssocID="{AFEA9A75-C33E-480F-A80C-37A725B6187F}" presName="hierRoot3" presStyleCnt="0"/>
      <dgm:spPr/>
    </dgm:pt>
    <dgm:pt modelId="{8F261D68-9F36-4865-BDF9-8E3BF8E3CC36}" type="pres">
      <dgm:prSet presAssocID="{AFEA9A75-C33E-480F-A80C-37A725B6187F}" presName="composite3" presStyleCnt="0"/>
      <dgm:spPr/>
    </dgm:pt>
    <dgm:pt modelId="{C3E6ECAA-7141-4CAF-A073-0649D0CF0AB8}" type="pres">
      <dgm:prSet presAssocID="{AFEA9A75-C33E-480F-A80C-37A725B6187F}" presName="background3" presStyleLbl="node3" presStyleIdx="5" presStyleCnt="8"/>
      <dgm:spPr/>
    </dgm:pt>
    <dgm:pt modelId="{CCF4DDBF-0E42-4780-BC88-D107F4B9C892}" type="pres">
      <dgm:prSet presAssocID="{AFEA9A75-C33E-480F-A80C-37A725B6187F}" presName="text3" presStyleLbl="fgAcc3" presStyleIdx="5" presStyleCnt="8">
        <dgm:presLayoutVars>
          <dgm:chPref val="3"/>
        </dgm:presLayoutVars>
      </dgm:prSet>
      <dgm:spPr/>
      <dgm:t>
        <a:bodyPr/>
        <a:lstStyle/>
        <a:p>
          <a:endParaRPr lang="en-IN"/>
        </a:p>
      </dgm:t>
    </dgm:pt>
    <dgm:pt modelId="{41407169-4762-4459-81AE-14C39DF2BF20}" type="pres">
      <dgm:prSet presAssocID="{AFEA9A75-C33E-480F-A80C-37A725B6187F}" presName="hierChild4" presStyleCnt="0"/>
      <dgm:spPr/>
    </dgm:pt>
    <dgm:pt modelId="{96AFA96F-79E0-408C-9D74-D5E377FD8633}" type="pres">
      <dgm:prSet presAssocID="{A8879A02-578D-4053-9D95-A136193245BB}" presName="Name10" presStyleLbl="parChTrans1D2" presStyleIdx="3" presStyleCnt="4"/>
      <dgm:spPr/>
      <dgm:t>
        <a:bodyPr/>
        <a:lstStyle/>
        <a:p>
          <a:endParaRPr lang="en-IN"/>
        </a:p>
      </dgm:t>
    </dgm:pt>
    <dgm:pt modelId="{515C7C46-13D1-4AF1-9449-C4D9EECA0372}" type="pres">
      <dgm:prSet presAssocID="{2A4E141F-DCF6-4661-8434-94D22874DC0C}" presName="hierRoot2" presStyleCnt="0"/>
      <dgm:spPr/>
    </dgm:pt>
    <dgm:pt modelId="{2BA1B20E-0962-4DB8-8A12-5533C545FD03}" type="pres">
      <dgm:prSet presAssocID="{2A4E141F-DCF6-4661-8434-94D22874DC0C}" presName="composite2" presStyleCnt="0"/>
      <dgm:spPr/>
    </dgm:pt>
    <dgm:pt modelId="{66170ECE-4852-44F3-9C5E-FEFBAD62B141}" type="pres">
      <dgm:prSet presAssocID="{2A4E141F-DCF6-4661-8434-94D22874DC0C}" presName="background2" presStyleLbl="node2" presStyleIdx="3" presStyleCnt="4"/>
      <dgm:spPr/>
    </dgm:pt>
    <dgm:pt modelId="{6A981538-686E-414F-9A75-7C0E274FD1BF}" type="pres">
      <dgm:prSet presAssocID="{2A4E141F-DCF6-4661-8434-94D22874DC0C}" presName="text2" presStyleLbl="fgAcc2" presStyleIdx="3" presStyleCnt="4">
        <dgm:presLayoutVars>
          <dgm:chPref val="3"/>
        </dgm:presLayoutVars>
      </dgm:prSet>
      <dgm:spPr/>
      <dgm:t>
        <a:bodyPr/>
        <a:lstStyle/>
        <a:p>
          <a:endParaRPr lang="en-IN"/>
        </a:p>
      </dgm:t>
    </dgm:pt>
    <dgm:pt modelId="{1B058429-38B2-426E-A5BE-6255A067020B}" type="pres">
      <dgm:prSet presAssocID="{2A4E141F-DCF6-4661-8434-94D22874DC0C}" presName="hierChild3" presStyleCnt="0"/>
      <dgm:spPr/>
    </dgm:pt>
    <dgm:pt modelId="{D3502F1E-3125-4819-8B8D-FBCBD17EC946}" type="pres">
      <dgm:prSet presAssocID="{71F7784E-36E2-4B8D-B0E6-B3F53B62232F}" presName="Name17" presStyleLbl="parChTrans1D3" presStyleIdx="6" presStyleCnt="8"/>
      <dgm:spPr/>
      <dgm:t>
        <a:bodyPr/>
        <a:lstStyle/>
        <a:p>
          <a:endParaRPr lang="en-IN"/>
        </a:p>
      </dgm:t>
    </dgm:pt>
    <dgm:pt modelId="{71FA96E2-883E-48EF-ADDD-A041C4B36B3C}" type="pres">
      <dgm:prSet presAssocID="{E5619380-6B81-4204-B866-BD8199A3AFC7}" presName="hierRoot3" presStyleCnt="0"/>
      <dgm:spPr/>
    </dgm:pt>
    <dgm:pt modelId="{059EAAE5-9E72-416A-A78A-EB43EAF66A6E}" type="pres">
      <dgm:prSet presAssocID="{E5619380-6B81-4204-B866-BD8199A3AFC7}" presName="composite3" presStyleCnt="0"/>
      <dgm:spPr/>
    </dgm:pt>
    <dgm:pt modelId="{6DB0C692-A017-4055-8495-8ADF7150287F}" type="pres">
      <dgm:prSet presAssocID="{E5619380-6B81-4204-B866-BD8199A3AFC7}" presName="background3" presStyleLbl="node3" presStyleIdx="6" presStyleCnt="8"/>
      <dgm:spPr/>
    </dgm:pt>
    <dgm:pt modelId="{274E5748-E232-4A15-9818-BBC2B07E130E}" type="pres">
      <dgm:prSet presAssocID="{E5619380-6B81-4204-B866-BD8199A3AFC7}" presName="text3" presStyleLbl="fgAcc3" presStyleIdx="6" presStyleCnt="8">
        <dgm:presLayoutVars>
          <dgm:chPref val="3"/>
        </dgm:presLayoutVars>
      </dgm:prSet>
      <dgm:spPr/>
      <dgm:t>
        <a:bodyPr/>
        <a:lstStyle/>
        <a:p>
          <a:endParaRPr lang="en-IN"/>
        </a:p>
      </dgm:t>
    </dgm:pt>
    <dgm:pt modelId="{B90BA75F-8518-43F4-8A07-193572F7B26B}" type="pres">
      <dgm:prSet presAssocID="{E5619380-6B81-4204-B866-BD8199A3AFC7}" presName="hierChild4" presStyleCnt="0"/>
      <dgm:spPr/>
    </dgm:pt>
    <dgm:pt modelId="{47687F29-B193-47E3-8C99-6F453A0E2B61}" type="pres">
      <dgm:prSet presAssocID="{7286948E-EAA6-44E9-BF61-63FEAA4AF55A}" presName="Name17" presStyleLbl="parChTrans1D3" presStyleIdx="7" presStyleCnt="8"/>
      <dgm:spPr/>
      <dgm:t>
        <a:bodyPr/>
        <a:lstStyle/>
        <a:p>
          <a:endParaRPr lang="en-IN"/>
        </a:p>
      </dgm:t>
    </dgm:pt>
    <dgm:pt modelId="{A1AFB3D3-CFC9-4DB0-84F8-5A2AE863EF06}" type="pres">
      <dgm:prSet presAssocID="{122FC9C9-F824-418E-9246-519767A8CD50}" presName="hierRoot3" presStyleCnt="0"/>
      <dgm:spPr/>
    </dgm:pt>
    <dgm:pt modelId="{52C3BACD-10EB-46D3-9B57-CDBBFB8187FF}" type="pres">
      <dgm:prSet presAssocID="{122FC9C9-F824-418E-9246-519767A8CD50}" presName="composite3" presStyleCnt="0"/>
      <dgm:spPr/>
    </dgm:pt>
    <dgm:pt modelId="{BC5D55E9-EF17-48DA-BF09-047CD3A6F3E1}" type="pres">
      <dgm:prSet presAssocID="{122FC9C9-F824-418E-9246-519767A8CD50}" presName="background3" presStyleLbl="node3" presStyleIdx="7" presStyleCnt="8"/>
      <dgm:spPr/>
    </dgm:pt>
    <dgm:pt modelId="{5A3510DC-F2A3-4F0C-B219-29C2772416EA}" type="pres">
      <dgm:prSet presAssocID="{122FC9C9-F824-418E-9246-519767A8CD50}" presName="text3" presStyleLbl="fgAcc3" presStyleIdx="7" presStyleCnt="8">
        <dgm:presLayoutVars>
          <dgm:chPref val="3"/>
        </dgm:presLayoutVars>
      </dgm:prSet>
      <dgm:spPr/>
      <dgm:t>
        <a:bodyPr/>
        <a:lstStyle/>
        <a:p>
          <a:endParaRPr lang="en-IN"/>
        </a:p>
      </dgm:t>
    </dgm:pt>
    <dgm:pt modelId="{FBFF481D-2295-4D04-BB5E-FCFA637B6F7A}" type="pres">
      <dgm:prSet presAssocID="{122FC9C9-F824-418E-9246-519767A8CD50}" presName="hierChild4" presStyleCnt="0"/>
      <dgm:spPr/>
    </dgm:pt>
  </dgm:ptLst>
  <dgm:cxnLst>
    <dgm:cxn modelId="{566D3A23-637C-4D4D-8EC3-9EB9F82EB8FB}" type="presOf" srcId="{A8879A02-578D-4053-9D95-A136193245BB}" destId="{96AFA96F-79E0-408C-9D74-D5E377FD8633}" srcOrd="0" destOrd="0" presId="urn:microsoft.com/office/officeart/2005/8/layout/hierarchy1"/>
    <dgm:cxn modelId="{DBEA9748-168C-429D-B452-56CC845E3ABD}" srcId="{8EA95B52-1CF9-45C3-BD62-2CA37DD03C9E}" destId="{6EE8AC5A-DD24-438D-8A04-BE1C58B846CA}" srcOrd="2" destOrd="0" parTransId="{251DAB6E-FE03-451E-AC4F-A116B6FACCE7}" sibTransId="{EDA16C6D-FDED-4543-995B-F617881C20EA}"/>
    <dgm:cxn modelId="{623C19D2-D59B-4022-B6C2-BE4095506FE8}" type="presOf" srcId="{5B252D6F-42AE-4760-9570-B2C6641668CA}" destId="{2D3BE356-FFB5-4D0E-BD6B-85962624835A}" srcOrd="0" destOrd="0" presId="urn:microsoft.com/office/officeart/2005/8/layout/hierarchy1"/>
    <dgm:cxn modelId="{C44AD01B-78F3-40BD-931D-E265CBDCA42E}" type="presOf" srcId="{64AE98E6-F435-45CC-8669-216E1F597435}" destId="{ABDA454E-F11F-4F2A-91CB-28FD35A41043}" srcOrd="0" destOrd="0" presId="urn:microsoft.com/office/officeart/2005/8/layout/hierarchy1"/>
    <dgm:cxn modelId="{6A32D6C5-60B8-4CD2-9C32-95EE37AFB8A6}" type="presOf" srcId="{71F7784E-36E2-4B8D-B0E6-B3F53B62232F}" destId="{D3502F1E-3125-4819-8B8D-FBCBD17EC946}" srcOrd="0" destOrd="0" presId="urn:microsoft.com/office/officeart/2005/8/layout/hierarchy1"/>
    <dgm:cxn modelId="{AD52942F-4CBF-475F-A704-A4D3AD9B51AC}" type="presOf" srcId="{E5619380-6B81-4204-B866-BD8199A3AFC7}" destId="{274E5748-E232-4A15-9818-BBC2B07E130E}" srcOrd="0" destOrd="0" presId="urn:microsoft.com/office/officeart/2005/8/layout/hierarchy1"/>
    <dgm:cxn modelId="{9279C094-0E83-4CE6-8280-A61BC230CE06}" srcId="{2A4E141F-DCF6-4661-8434-94D22874DC0C}" destId="{122FC9C9-F824-418E-9246-519767A8CD50}" srcOrd="1" destOrd="0" parTransId="{7286948E-EAA6-44E9-BF61-63FEAA4AF55A}" sibTransId="{B64E14D3-5A57-40DF-A7B3-DA2FEC154004}"/>
    <dgm:cxn modelId="{92F1D094-E685-48A9-9142-CB4C5BB55F68}" type="presOf" srcId="{10440FC7-C942-4D83-9539-888B77D972F7}" destId="{1C4C7AE7-71EE-4B66-91D0-1F7BC73694D1}" srcOrd="0" destOrd="0" presId="urn:microsoft.com/office/officeart/2005/8/layout/hierarchy1"/>
    <dgm:cxn modelId="{E2788A07-7D26-47A8-AB7F-BE8D44AA7EC6}" srcId="{8EA95B52-1CF9-45C3-BD62-2CA37DD03C9E}" destId="{E0F2A04E-41C3-4338-A408-83DF4F6076E5}" srcOrd="0" destOrd="0" parTransId="{64AE98E6-F435-45CC-8669-216E1F597435}" sibTransId="{B773E4B3-DD8E-48E5-BF84-3C07BB8AF809}"/>
    <dgm:cxn modelId="{1539B02F-6B24-48C7-AE23-7BE712E2B968}" type="presOf" srcId="{35CDFEDB-A6E2-4070-84EF-2683C9F8FBCA}" destId="{3582DBA8-F447-4DBD-B4BD-3F07401E9F4D}" srcOrd="0" destOrd="0" presId="urn:microsoft.com/office/officeart/2005/8/layout/hierarchy1"/>
    <dgm:cxn modelId="{7375A3E7-C301-44C5-A8C9-11A7C865F17E}" type="presOf" srcId="{4E3F8F4D-8871-49D2-A2A2-202759F0628D}" destId="{C3370DE4-7C26-4C81-8553-1A9C8720C446}" srcOrd="0" destOrd="0" presId="urn:microsoft.com/office/officeart/2005/8/layout/hierarchy1"/>
    <dgm:cxn modelId="{7731FE26-D4E7-4C37-B681-BA9F215338EC}" type="presOf" srcId="{7286948E-EAA6-44E9-BF61-63FEAA4AF55A}" destId="{47687F29-B193-47E3-8C99-6F453A0E2B61}" srcOrd="0" destOrd="0" presId="urn:microsoft.com/office/officeart/2005/8/layout/hierarchy1"/>
    <dgm:cxn modelId="{B60F452A-D370-4C11-BBC7-490D84741450}" srcId="{2A4E141F-DCF6-4661-8434-94D22874DC0C}" destId="{E5619380-6B81-4204-B866-BD8199A3AFC7}" srcOrd="0" destOrd="0" parTransId="{71F7784E-36E2-4B8D-B0E6-B3F53B62232F}" sibTransId="{9ECA9F56-084A-404A-8102-2AE79662FEB9}"/>
    <dgm:cxn modelId="{7091CB48-1A52-4D9C-8A8B-F1EA92CB1FEA}" type="presOf" srcId="{A4086AC4-DE28-471A-917D-25078845A174}" destId="{A7C5B4B8-A0EF-48CA-BD88-BEE5F6E4DDD6}" srcOrd="0" destOrd="0" presId="urn:microsoft.com/office/officeart/2005/8/layout/hierarchy1"/>
    <dgm:cxn modelId="{6173C749-D78F-4ADD-BFFA-82FE0F404CA5}" srcId="{8EA95B52-1CF9-45C3-BD62-2CA37DD03C9E}" destId="{12AA886A-FF76-4C9D-ABA0-837B19C58522}" srcOrd="1" destOrd="0" parTransId="{35CDFEDB-A6E2-4070-84EF-2683C9F8FBCA}" sibTransId="{7A126307-6AD1-48CC-A706-2EB85688ADDC}"/>
    <dgm:cxn modelId="{E128A5B5-4F64-4F82-A961-3004802CB13E}" type="presOf" srcId="{E0F2A04E-41C3-4338-A408-83DF4F6076E5}" destId="{56F9CFBC-6B5C-46FF-AE45-C500CFB598CB}" srcOrd="0" destOrd="0" presId="urn:microsoft.com/office/officeart/2005/8/layout/hierarchy1"/>
    <dgm:cxn modelId="{252341FE-50C3-467D-8AC9-442D0C9D969E}" srcId="{8EA95B52-1CF9-45C3-BD62-2CA37DD03C9E}" destId="{2A4E141F-DCF6-4661-8434-94D22874DC0C}" srcOrd="3" destOrd="0" parTransId="{A8879A02-578D-4053-9D95-A136193245BB}" sibTransId="{C00DBBDB-0B61-4230-83FA-5B13FAD8C848}"/>
    <dgm:cxn modelId="{8FAE87F5-092D-4519-AE23-E59965A43DF4}" type="presOf" srcId="{12AA886A-FF76-4C9D-ABA0-837B19C58522}" destId="{E6ECBBDE-028E-4C3C-8FA2-433F2423C4F2}" srcOrd="0" destOrd="0" presId="urn:microsoft.com/office/officeart/2005/8/layout/hierarchy1"/>
    <dgm:cxn modelId="{C2C0ECC7-8F27-4C3C-ADBD-C52549055024}" srcId="{12AA886A-FF76-4C9D-ABA0-837B19C58522}" destId="{587C1532-A0B2-4E4B-AF99-F41D6C335A49}" srcOrd="0" destOrd="0" parTransId="{6F85ECE6-A31A-406A-B975-C1CD98B71AFD}" sibTransId="{2C252DFE-1C51-446E-BF6F-C56687D5DF2C}"/>
    <dgm:cxn modelId="{DF1849CF-AE5D-496B-9745-13E70205C036}" srcId="{6EE8AC5A-DD24-438D-8A04-BE1C58B846CA}" destId="{874A5CED-7345-4998-85CE-D11062285A5F}" srcOrd="0" destOrd="0" parTransId="{4E3F8F4D-8871-49D2-A2A2-202759F0628D}" sibTransId="{37CFBEF0-43EB-4A86-860D-637D286E6D64}"/>
    <dgm:cxn modelId="{9C52D36D-25B6-4483-B0B9-85965CE52431}" srcId="{6EE8AC5A-DD24-438D-8A04-BE1C58B846CA}" destId="{AFEA9A75-C33E-480F-A80C-37A725B6187F}" srcOrd="1" destOrd="0" parTransId="{C40B6CB7-780A-4DAE-8C66-119116A85816}" sibTransId="{408B3CE0-30E2-4462-BA6F-380C661CDE08}"/>
    <dgm:cxn modelId="{CA8C3E3D-E7EE-4C0C-B242-72AADCEBC105}" type="presOf" srcId="{874A5CED-7345-4998-85CE-D11062285A5F}" destId="{BCC60EC4-79F8-45B3-B83F-E970F24BE4DB}" srcOrd="0" destOrd="0" presId="urn:microsoft.com/office/officeart/2005/8/layout/hierarchy1"/>
    <dgm:cxn modelId="{5B48A108-95AF-47CC-88D2-B106EF9559F8}" type="presOf" srcId="{B72AB687-B7CC-40C0-B130-0CCFA6D92E51}" destId="{5779AB3B-E301-4428-948A-1467EDA7E1B9}" srcOrd="0" destOrd="0" presId="urn:microsoft.com/office/officeart/2005/8/layout/hierarchy1"/>
    <dgm:cxn modelId="{5246401D-B0FB-4F9A-80C2-586312C21B94}" srcId="{12AA886A-FF76-4C9D-ABA0-837B19C58522}" destId="{B72AB687-B7CC-40C0-B130-0CCFA6D92E51}" srcOrd="1" destOrd="0" parTransId="{1CC5DBA9-40F2-4D91-A076-1AD01EF510EF}" sibTransId="{80652BB4-D3C1-47E1-A79E-C241D504E046}"/>
    <dgm:cxn modelId="{24ACA0B8-783E-430A-8B3C-CFFA21FC5F6A}" type="presOf" srcId="{122FC9C9-F824-418E-9246-519767A8CD50}" destId="{5A3510DC-F2A3-4F0C-B219-29C2772416EA}" srcOrd="0" destOrd="0" presId="urn:microsoft.com/office/officeart/2005/8/layout/hierarchy1"/>
    <dgm:cxn modelId="{ADB1DBE3-7534-41B5-BCED-D12B65DE5F4A}" srcId="{E0F2A04E-41C3-4338-A408-83DF4F6076E5}" destId="{A4086AC4-DE28-471A-917D-25078845A174}" srcOrd="0" destOrd="0" parTransId="{5B252D6F-42AE-4760-9570-B2C6641668CA}" sibTransId="{ACD25829-D05E-43CD-8E88-563B4424BFEF}"/>
    <dgm:cxn modelId="{76590FA1-40D5-48A7-A285-0680464ECF4E}" type="presOf" srcId="{8EA95B52-1CF9-45C3-BD62-2CA37DD03C9E}" destId="{05442214-31CE-4E3C-AF9D-68CB556AA92C}" srcOrd="0" destOrd="0" presId="urn:microsoft.com/office/officeart/2005/8/layout/hierarchy1"/>
    <dgm:cxn modelId="{1DFE22AF-5224-404D-8230-5E393CEFC9E4}" type="presOf" srcId="{AFEA9A75-C33E-480F-A80C-37A725B6187F}" destId="{CCF4DDBF-0E42-4780-BC88-D107F4B9C892}" srcOrd="0" destOrd="0" presId="urn:microsoft.com/office/officeart/2005/8/layout/hierarchy1"/>
    <dgm:cxn modelId="{235F4FA7-F44E-4AC9-A397-2DE438E2D255}" type="presOf" srcId="{2A4E141F-DCF6-4661-8434-94D22874DC0C}" destId="{6A981538-686E-414F-9A75-7C0E274FD1BF}" srcOrd="0" destOrd="0" presId="urn:microsoft.com/office/officeart/2005/8/layout/hierarchy1"/>
    <dgm:cxn modelId="{B3037153-266A-4F27-BEA5-3CF9B78E7FC0}" type="presOf" srcId="{587C1532-A0B2-4E4B-AF99-F41D6C335A49}" destId="{A5321C62-BC18-4830-9997-FD3BC5D9AC2B}" srcOrd="0" destOrd="0" presId="urn:microsoft.com/office/officeart/2005/8/layout/hierarchy1"/>
    <dgm:cxn modelId="{C02058A9-F74B-4129-BF7B-FCBE2C06505B}" type="presOf" srcId="{1CC5DBA9-40F2-4D91-A076-1AD01EF510EF}" destId="{2113ED6A-D235-44CE-87E8-2A06B40638BE}" srcOrd="0" destOrd="0" presId="urn:microsoft.com/office/officeart/2005/8/layout/hierarchy1"/>
    <dgm:cxn modelId="{CC1F9455-B6BC-42C3-87BD-7FDB977F3638}" srcId="{E0F2A04E-41C3-4338-A408-83DF4F6076E5}" destId="{DD35AF41-BD82-42A6-8F60-DCE2E2BBBE89}" srcOrd="1" destOrd="0" parTransId="{10440FC7-C942-4D83-9539-888B77D972F7}" sibTransId="{18E0CB33-0BBB-429A-8953-B699CA17C551}"/>
    <dgm:cxn modelId="{B89A1507-9869-41C1-BC78-F34A627FD2D4}" type="presOf" srcId="{69B8A384-6B02-4C44-9F8C-773D9FF6CFEF}" destId="{70702452-890A-4338-BBDD-08B08A99B844}" srcOrd="0" destOrd="0" presId="urn:microsoft.com/office/officeart/2005/8/layout/hierarchy1"/>
    <dgm:cxn modelId="{8F79E9B1-B9A6-4BE3-8432-D34E62A76836}" type="presOf" srcId="{C40B6CB7-780A-4DAE-8C66-119116A85816}" destId="{76AA6297-492A-4BAA-A003-D92D7F836B1F}" srcOrd="0" destOrd="0" presId="urn:microsoft.com/office/officeart/2005/8/layout/hierarchy1"/>
    <dgm:cxn modelId="{0EA06CA2-A557-4EBF-B707-42BC9C078EBB}" type="presOf" srcId="{6F85ECE6-A31A-406A-B975-C1CD98B71AFD}" destId="{4A232DB1-F646-418F-8CF7-A462CF3F5A4D}" srcOrd="0" destOrd="0" presId="urn:microsoft.com/office/officeart/2005/8/layout/hierarchy1"/>
    <dgm:cxn modelId="{E3BBAF7D-6CE0-4401-BD35-818EDAE86D1D}" type="presOf" srcId="{6EE8AC5A-DD24-438D-8A04-BE1C58B846CA}" destId="{72C88B17-C8C7-47F8-AE92-6D97A2D815C0}" srcOrd="0" destOrd="0" presId="urn:microsoft.com/office/officeart/2005/8/layout/hierarchy1"/>
    <dgm:cxn modelId="{69EE1E2E-1D6B-4D30-B945-9D39A3B6DD9D}" srcId="{69B8A384-6B02-4C44-9F8C-773D9FF6CFEF}" destId="{8EA95B52-1CF9-45C3-BD62-2CA37DD03C9E}" srcOrd="0" destOrd="0" parTransId="{98C304C4-A618-4E53-975F-E3D94B8A78AA}" sibTransId="{34CA9829-C9E2-44A4-A1A7-5D831FFC4895}"/>
    <dgm:cxn modelId="{DFF38611-B735-48A8-BE0B-410370C122F5}" type="presOf" srcId="{251DAB6E-FE03-451E-AC4F-A116B6FACCE7}" destId="{340AFE74-BBD7-4429-AA1A-10895EC1B720}" srcOrd="0" destOrd="0" presId="urn:microsoft.com/office/officeart/2005/8/layout/hierarchy1"/>
    <dgm:cxn modelId="{538ECB07-4BB5-43A7-8B7F-95887476839A}" type="presOf" srcId="{DD35AF41-BD82-42A6-8F60-DCE2E2BBBE89}" destId="{8B6943CE-E5B6-431C-AF0C-DCFD733FD6C6}" srcOrd="0" destOrd="0" presId="urn:microsoft.com/office/officeart/2005/8/layout/hierarchy1"/>
    <dgm:cxn modelId="{FC1F3D70-0BC8-454E-B014-50FA7AEFD22E}" type="presParOf" srcId="{70702452-890A-4338-BBDD-08B08A99B844}" destId="{A9EF87AA-1AD6-4E24-9E74-05E7E1D31889}" srcOrd="0" destOrd="0" presId="urn:microsoft.com/office/officeart/2005/8/layout/hierarchy1"/>
    <dgm:cxn modelId="{EA32347D-D70C-4D28-ACD4-D1FB4BF22423}" type="presParOf" srcId="{A9EF87AA-1AD6-4E24-9E74-05E7E1D31889}" destId="{AD8BB566-589F-4F17-8B2B-772F7D9C63C6}" srcOrd="0" destOrd="0" presId="urn:microsoft.com/office/officeart/2005/8/layout/hierarchy1"/>
    <dgm:cxn modelId="{65A25B0F-4A12-4FCE-8AFA-57EE3C59945E}" type="presParOf" srcId="{AD8BB566-589F-4F17-8B2B-772F7D9C63C6}" destId="{1ADA4262-2FB0-4F5B-B400-AC086EC25237}" srcOrd="0" destOrd="0" presId="urn:microsoft.com/office/officeart/2005/8/layout/hierarchy1"/>
    <dgm:cxn modelId="{B35D235B-16C6-4551-B742-B0DF3D05C08A}" type="presParOf" srcId="{AD8BB566-589F-4F17-8B2B-772F7D9C63C6}" destId="{05442214-31CE-4E3C-AF9D-68CB556AA92C}" srcOrd="1" destOrd="0" presId="urn:microsoft.com/office/officeart/2005/8/layout/hierarchy1"/>
    <dgm:cxn modelId="{EB9C153D-A365-481D-BBF9-863AEAAB94E1}" type="presParOf" srcId="{A9EF87AA-1AD6-4E24-9E74-05E7E1D31889}" destId="{70413863-4894-4DD0-9DA9-7BFA91987CD0}" srcOrd="1" destOrd="0" presId="urn:microsoft.com/office/officeart/2005/8/layout/hierarchy1"/>
    <dgm:cxn modelId="{AE140AA5-6AC0-4358-8A7D-B72E4DDF54A1}" type="presParOf" srcId="{70413863-4894-4DD0-9DA9-7BFA91987CD0}" destId="{ABDA454E-F11F-4F2A-91CB-28FD35A41043}" srcOrd="0" destOrd="0" presId="urn:microsoft.com/office/officeart/2005/8/layout/hierarchy1"/>
    <dgm:cxn modelId="{89AFFCC0-6B75-4DBF-9C19-6C97AA3D02CB}" type="presParOf" srcId="{70413863-4894-4DD0-9DA9-7BFA91987CD0}" destId="{E2CAE888-9FCB-40D6-B68A-C96C048C878D}" srcOrd="1" destOrd="0" presId="urn:microsoft.com/office/officeart/2005/8/layout/hierarchy1"/>
    <dgm:cxn modelId="{9B9EED4B-0A58-4D3C-913A-01124548A3BE}" type="presParOf" srcId="{E2CAE888-9FCB-40D6-B68A-C96C048C878D}" destId="{6343B75A-E3FC-457C-9382-1290668298F3}" srcOrd="0" destOrd="0" presId="urn:microsoft.com/office/officeart/2005/8/layout/hierarchy1"/>
    <dgm:cxn modelId="{B3D5A46C-F63E-48C4-970C-28A2F5E28ADA}" type="presParOf" srcId="{6343B75A-E3FC-457C-9382-1290668298F3}" destId="{8161B408-D5AB-4D88-87FD-EEAA06E5E32D}" srcOrd="0" destOrd="0" presId="urn:microsoft.com/office/officeart/2005/8/layout/hierarchy1"/>
    <dgm:cxn modelId="{71D92AB4-F815-4562-A22F-B72DB75961A4}" type="presParOf" srcId="{6343B75A-E3FC-457C-9382-1290668298F3}" destId="{56F9CFBC-6B5C-46FF-AE45-C500CFB598CB}" srcOrd="1" destOrd="0" presId="urn:microsoft.com/office/officeart/2005/8/layout/hierarchy1"/>
    <dgm:cxn modelId="{9D2762BB-FDF5-48D2-92FA-547B5A971EC7}" type="presParOf" srcId="{E2CAE888-9FCB-40D6-B68A-C96C048C878D}" destId="{6C03B3C7-7203-488B-BFF8-99D708FAD512}" srcOrd="1" destOrd="0" presId="urn:microsoft.com/office/officeart/2005/8/layout/hierarchy1"/>
    <dgm:cxn modelId="{EEAB1057-7E91-4282-88C3-DAAE1D462428}" type="presParOf" srcId="{6C03B3C7-7203-488B-BFF8-99D708FAD512}" destId="{2D3BE356-FFB5-4D0E-BD6B-85962624835A}" srcOrd="0" destOrd="0" presId="urn:microsoft.com/office/officeart/2005/8/layout/hierarchy1"/>
    <dgm:cxn modelId="{0F19BB22-AEF5-4AD7-9489-F7474F3E92B9}" type="presParOf" srcId="{6C03B3C7-7203-488B-BFF8-99D708FAD512}" destId="{358A9CD7-7021-4F7C-8832-34945B495DBB}" srcOrd="1" destOrd="0" presId="urn:microsoft.com/office/officeart/2005/8/layout/hierarchy1"/>
    <dgm:cxn modelId="{309466FF-321F-4D9A-9F64-C431117A59E9}" type="presParOf" srcId="{358A9CD7-7021-4F7C-8832-34945B495DBB}" destId="{88C4E708-8CB7-4835-AD45-8CBAC2559997}" srcOrd="0" destOrd="0" presId="urn:microsoft.com/office/officeart/2005/8/layout/hierarchy1"/>
    <dgm:cxn modelId="{A3F944E3-E33D-46B7-B0AE-18E4476B9FF6}" type="presParOf" srcId="{88C4E708-8CB7-4835-AD45-8CBAC2559997}" destId="{AD1AC3D0-1FEE-472D-849B-1B53862A8282}" srcOrd="0" destOrd="0" presId="urn:microsoft.com/office/officeart/2005/8/layout/hierarchy1"/>
    <dgm:cxn modelId="{A0D9FF8A-544D-49EA-8ADD-850DB91FBD52}" type="presParOf" srcId="{88C4E708-8CB7-4835-AD45-8CBAC2559997}" destId="{A7C5B4B8-A0EF-48CA-BD88-BEE5F6E4DDD6}" srcOrd="1" destOrd="0" presId="urn:microsoft.com/office/officeart/2005/8/layout/hierarchy1"/>
    <dgm:cxn modelId="{AE69E562-96E3-4C69-8064-29F84F418A2A}" type="presParOf" srcId="{358A9CD7-7021-4F7C-8832-34945B495DBB}" destId="{E96AED7F-9E1E-4D61-B0B6-48EBF9D25509}" srcOrd="1" destOrd="0" presId="urn:microsoft.com/office/officeart/2005/8/layout/hierarchy1"/>
    <dgm:cxn modelId="{70C87177-A053-490E-BA14-80B9CC72664F}" type="presParOf" srcId="{6C03B3C7-7203-488B-BFF8-99D708FAD512}" destId="{1C4C7AE7-71EE-4B66-91D0-1F7BC73694D1}" srcOrd="2" destOrd="0" presId="urn:microsoft.com/office/officeart/2005/8/layout/hierarchy1"/>
    <dgm:cxn modelId="{7F2FA35F-7538-470E-87E8-6480D88CD57B}" type="presParOf" srcId="{6C03B3C7-7203-488B-BFF8-99D708FAD512}" destId="{B8A20C5D-F2CC-475F-8403-8DE7D6BF427E}" srcOrd="3" destOrd="0" presId="urn:microsoft.com/office/officeart/2005/8/layout/hierarchy1"/>
    <dgm:cxn modelId="{664924B9-04FB-4CA8-B2C6-5D523B6D49F8}" type="presParOf" srcId="{B8A20C5D-F2CC-475F-8403-8DE7D6BF427E}" destId="{C8B6BAB3-5880-42FA-8CE8-6E05D073379B}" srcOrd="0" destOrd="0" presId="urn:microsoft.com/office/officeart/2005/8/layout/hierarchy1"/>
    <dgm:cxn modelId="{691821EB-71F5-4EA6-9E90-3A82B06F2041}" type="presParOf" srcId="{C8B6BAB3-5880-42FA-8CE8-6E05D073379B}" destId="{ADCB45C2-484A-4579-B3F4-9E9A1291004D}" srcOrd="0" destOrd="0" presId="urn:microsoft.com/office/officeart/2005/8/layout/hierarchy1"/>
    <dgm:cxn modelId="{F26003E9-E659-48ED-A2C5-37863F598CAE}" type="presParOf" srcId="{C8B6BAB3-5880-42FA-8CE8-6E05D073379B}" destId="{8B6943CE-E5B6-431C-AF0C-DCFD733FD6C6}" srcOrd="1" destOrd="0" presId="urn:microsoft.com/office/officeart/2005/8/layout/hierarchy1"/>
    <dgm:cxn modelId="{5EA5CD04-625B-45E5-9EA4-3606ABAE4267}" type="presParOf" srcId="{B8A20C5D-F2CC-475F-8403-8DE7D6BF427E}" destId="{42B8EAB0-0036-4A9C-A2E6-DB7195D79AB4}" srcOrd="1" destOrd="0" presId="urn:microsoft.com/office/officeart/2005/8/layout/hierarchy1"/>
    <dgm:cxn modelId="{58389283-4A6D-43E5-B94D-7912132D5AD4}" type="presParOf" srcId="{70413863-4894-4DD0-9DA9-7BFA91987CD0}" destId="{3582DBA8-F447-4DBD-B4BD-3F07401E9F4D}" srcOrd="2" destOrd="0" presId="urn:microsoft.com/office/officeart/2005/8/layout/hierarchy1"/>
    <dgm:cxn modelId="{F9E2CAA0-53D1-490D-A3DF-3E6D14B985D8}" type="presParOf" srcId="{70413863-4894-4DD0-9DA9-7BFA91987CD0}" destId="{E089207C-8FF0-430E-8DA6-3C019030814A}" srcOrd="3" destOrd="0" presId="urn:microsoft.com/office/officeart/2005/8/layout/hierarchy1"/>
    <dgm:cxn modelId="{338E917E-951F-419C-AA4B-20F2FE987F50}" type="presParOf" srcId="{E089207C-8FF0-430E-8DA6-3C019030814A}" destId="{6BE8A10D-7680-4CB7-893B-4B040739D08C}" srcOrd="0" destOrd="0" presId="urn:microsoft.com/office/officeart/2005/8/layout/hierarchy1"/>
    <dgm:cxn modelId="{D55B0DA4-A73D-4E98-87D8-9E29A651DE10}" type="presParOf" srcId="{6BE8A10D-7680-4CB7-893B-4B040739D08C}" destId="{3A9F1494-99D0-494D-8ACA-7A552A996E38}" srcOrd="0" destOrd="0" presId="urn:microsoft.com/office/officeart/2005/8/layout/hierarchy1"/>
    <dgm:cxn modelId="{0467ECEB-1730-43A6-A047-E570207F635F}" type="presParOf" srcId="{6BE8A10D-7680-4CB7-893B-4B040739D08C}" destId="{E6ECBBDE-028E-4C3C-8FA2-433F2423C4F2}" srcOrd="1" destOrd="0" presId="urn:microsoft.com/office/officeart/2005/8/layout/hierarchy1"/>
    <dgm:cxn modelId="{8F38A1A9-2311-446C-A473-117FAD9E54EF}" type="presParOf" srcId="{E089207C-8FF0-430E-8DA6-3C019030814A}" destId="{9C6E52CF-AE3D-4093-93C2-FA058D0156E0}" srcOrd="1" destOrd="0" presId="urn:microsoft.com/office/officeart/2005/8/layout/hierarchy1"/>
    <dgm:cxn modelId="{18A596CE-3A71-4447-AD76-F3B1DA8453A7}" type="presParOf" srcId="{9C6E52CF-AE3D-4093-93C2-FA058D0156E0}" destId="{4A232DB1-F646-418F-8CF7-A462CF3F5A4D}" srcOrd="0" destOrd="0" presId="urn:microsoft.com/office/officeart/2005/8/layout/hierarchy1"/>
    <dgm:cxn modelId="{540E22E5-8E66-4310-A3C7-A1007F4A4BF6}" type="presParOf" srcId="{9C6E52CF-AE3D-4093-93C2-FA058D0156E0}" destId="{02AE7981-CA56-4885-B12B-BEA52E927FB5}" srcOrd="1" destOrd="0" presId="urn:microsoft.com/office/officeart/2005/8/layout/hierarchy1"/>
    <dgm:cxn modelId="{802EB536-429E-40DE-A7BD-795DA2A83D8C}" type="presParOf" srcId="{02AE7981-CA56-4885-B12B-BEA52E927FB5}" destId="{A05EC03B-3ADE-48EA-9739-F87C6744F2C5}" srcOrd="0" destOrd="0" presId="urn:microsoft.com/office/officeart/2005/8/layout/hierarchy1"/>
    <dgm:cxn modelId="{64C5125C-1C0C-409F-8528-1158E5D37B36}" type="presParOf" srcId="{A05EC03B-3ADE-48EA-9739-F87C6744F2C5}" destId="{218B6A16-84F7-4408-A8FE-2216E50F823B}" srcOrd="0" destOrd="0" presId="urn:microsoft.com/office/officeart/2005/8/layout/hierarchy1"/>
    <dgm:cxn modelId="{32D2EDC7-C6CE-430D-AA84-7DA67D10F0EC}" type="presParOf" srcId="{A05EC03B-3ADE-48EA-9739-F87C6744F2C5}" destId="{A5321C62-BC18-4830-9997-FD3BC5D9AC2B}" srcOrd="1" destOrd="0" presId="urn:microsoft.com/office/officeart/2005/8/layout/hierarchy1"/>
    <dgm:cxn modelId="{43D625A5-6D64-444A-A3D3-985F93B76720}" type="presParOf" srcId="{02AE7981-CA56-4885-B12B-BEA52E927FB5}" destId="{6EC3D41D-3817-4E30-AF69-F14BAFE611D3}" srcOrd="1" destOrd="0" presId="urn:microsoft.com/office/officeart/2005/8/layout/hierarchy1"/>
    <dgm:cxn modelId="{82FE42A4-C0B8-4B15-A61E-62365986F4D8}" type="presParOf" srcId="{9C6E52CF-AE3D-4093-93C2-FA058D0156E0}" destId="{2113ED6A-D235-44CE-87E8-2A06B40638BE}" srcOrd="2" destOrd="0" presId="urn:microsoft.com/office/officeart/2005/8/layout/hierarchy1"/>
    <dgm:cxn modelId="{19FC2A68-0833-42D3-BEEC-88DC886B9420}" type="presParOf" srcId="{9C6E52CF-AE3D-4093-93C2-FA058D0156E0}" destId="{CF40BA05-2204-4944-AC07-CF6E24C6741C}" srcOrd="3" destOrd="0" presId="urn:microsoft.com/office/officeart/2005/8/layout/hierarchy1"/>
    <dgm:cxn modelId="{F06A6F5A-2420-43AC-9821-02F76D03D1AE}" type="presParOf" srcId="{CF40BA05-2204-4944-AC07-CF6E24C6741C}" destId="{992C7A2A-315D-493A-996F-224B0D9DC125}" srcOrd="0" destOrd="0" presId="urn:microsoft.com/office/officeart/2005/8/layout/hierarchy1"/>
    <dgm:cxn modelId="{1ACD2ACE-5845-45AA-847D-157287B33DD7}" type="presParOf" srcId="{992C7A2A-315D-493A-996F-224B0D9DC125}" destId="{177AA125-0265-4146-BA68-8929ED3F14F8}" srcOrd="0" destOrd="0" presId="urn:microsoft.com/office/officeart/2005/8/layout/hierarchy1"/>
    <dgm:cxn modelId="{6931FF30-478D-4C11-9AD5-F6C8B6458F75}" type="presParOf" srcId="{992C7A2A-315D-493A-996F-224B0D9DC125}" destId="{5779AB3B-E301-4428-948A-1467EDA7E1B9}" srcOrd="1" destOrd="0" presId="urn:microsoft.com/office/officeart/2005/8/layout/hierarchy1"/>
    <dgm:cxn modelId="{D8CA6D89-8F1F-470B-881D-09C4421A9877}" type="presParOf" srcId="{CF40BA05-2204-4944-AC07-CF6E24C6741C}" destId="{A87AE490-D04E-4D7B-B0F7-FD6B1B28E02F}" srcOrd="1" destOrd="0" presId="urn:microsoft.com/office/officeart/2005/8/layout/hierarchy1"/>
    <dgm:cxn modelId="{8BE61F70-5FEC-4583-9206-7003F24577AC}" type="presParOf" srcId="{70413863-4894-4DD0-9DA9-7BFA91987CD0}" destId="{340AFE74-BBD7-4429-AA1A-10895EC1B720}" srcOrd="4" destOrd="0" presId="urn:microsoft.com/office/officeart/2005/8/layout/hierarchy1"/>
    <dgm:cxn modelId="{95CBC509-0D39-4B99-9617-44387F18B560}" type="presParOf" srcId="{70413863-4894-4DD0-9DA9-7BFA91987CD0}" destId="{EC96B928-9009-4582-AF07-EE0C1B96AF66}" srcOrd="5" destOrd="0" presId="urn:microsoft.com/office/officeart/2005/8/layout/hierarchy1"/>
    <dgm:cxn modelId="{77E1E5FD-60F9-4F3F-8FC9-DABE1438368D}" type="presParOf" srcId="{EC96B928-9009-4582-AF07-EE0C1B96AF66}" destId="{293C4C64-7D41-4672-9E24-81DA149AB9BB}" srcOrd="0" destOrd="0" presId="urn:microsoft.com/office/officeart/2005/8/layout/hierarchy1"/>
    <dgm:cxn modelId="{34B64922-118D-4783-A0CF-40D1D8EF3909}" type="presParOf" srcId="{293C4C64-7D41-4672-9E24-81DA149AB9BB}" destId="{BE96386D-9849-4070-A0DD-D6EB7F8774B6}" srcOrd="0" destOrd="0" presId="urn:microsoft.com/office/officeart/2005/8/layout/hierarchy1"/>
    <dgm:cxn modelId="{2C2D9353-5FC9-4E23-B0FA-2BDF00D1D6B7}" type="presParOf" srcId="{293C4C64-7D41-4672-9E24-81DA149AB9BB}" destId="{72C88B17-C8C7-47F8-AE92-6D97A2D815C0}" srcOrd="1" destOrd="0" presId="urn:microsoft.com/office/officeart/2005/8/layout/hierarchy1"/>
    <dgm:cxn modelId="{B24779CF-D565-46C9-8E74-F948831BC025}" type="presParOf" srcId="{EC96B928-9009-4582-AF07-EE0C1B96AF66}" destId="{DD89D487-2BF2-4B1C-BFF6-0F452E775A15}" srcOrd="1" destOrd="0" presId="urn:microsoft.com/office/officeart/2005/8/layout/hierarchy1"/>
    <dgm:cxn modelId="{42AE7C42-3467-45DF-81CC-D90E0449065C}" type="presParOf" srcId="{DD89D487-2BF2-4B1C-BFF6-0F452E775A15}" destId="{C3370DE4-7C26-4C81-8553-1A9C8720C446}" srcOrd="0" destOrd="0" presId="urn:microsoft.com/office/officeart/2005/8/layout/hierarchy1"/>
    <dgm:cxn modelId="{392CAD72-EF64-44D0-81F9-BE432F81CD7E}" type="presParOf" srcId="{DD89D487-2BF2-4B1C-BFF6-0F452E775A15}" destId="{BA36A049-78B5-4ACB-B165-8E58F9E70F22}" srcOrd="1" destOrd="0" presId="urn:microsoft.com/office/officeart/2005/8/layout/hierarchy1"/>
    <dgm:cxn modelId="{85EA1BFE-D063-4EB5-9526-DBC269027A3A}" type="presParOf" srcId="{BA36A049-78B5-4ACB-B165-8E58F9E70F22}" destId="{EB5E6535-87DA-4089-8451-0E92AAC570DE}" srcOrd="0" destOrd="0" presId="urn:microsoft.com/office/officeart/2005/8/layout/hierarchy1"/>
    <dgm:cxn modelId="{1AEF1FA6-CE10-4CEC-B5F8-9326A1D516A3}" type="presParOf" srcId="{EB5E6535-87DA-4089-8451-0E92AAC570DE}" destId="{D2231260-D630-4E38-959E-DDC4CBC02276}" srcOrd="0" destOrd="0" presId="urn:microsoft.com/office/officeart/2005/8/layout/hierarchy1"/>
    <dgm:cxn modelId="{9EC1CC61-D522-468D-BDAB-D65253A40D9A}" type="presParOf" srcId="{EB5E6535-87DA-4089-8451-0E92AAC570DE}" destId="{BCC60EC4-79F8-45B3-B83F-E970F24BE4DB}" srcOrd="1" destOrd="0" presId="urn:microsoft.com/office/officeart/2005/8/layout/hierarchy1"/>
    <dgm:cxn modelId="{A0C2B4B3-688C-434E-B401-083541CC0152}" type="presParOf" srcId="{BA36A049-78B5-4ACB-B165-8E58F9E70F22}" destId="{98ABDE02-C368-480F-86EA-A2DAE53F1493}" srcOrd="1" destOrd="0" presId="urn:microsoft.com/office/officeart/2005/8/layout/hierarchy1"/>
    <dgm:cxn modelId="{051C7662-E424-4E38-B2DD-171682173FE1}" type="presParOf" srcId="{DD89D487-2BF2-4B1C-BFF6-0F452E775A15}" destId="{76AA6297-492A-4BAA-A003-D92D7F836B1F}" srcOrd="2" destOrd="0" presId="urn:microsoft.com/office/officeart/2005/8/layout/hierarchy1"/>
    <dgm:cxn modelId="{83BD21B7-4A5D-46DD-9F02-A11E7D5674CD}" type="presParOf" srcId="{DD89D487-2BF2-4B1C-BFF6-0F452E775A15}" destId="{1EEA541F-0C7B-471F-A2B7-93023D0114DE}" srcOrd="3" destOrd="0" presId="urn:microsoft.com/office/officeart/2005/8/layout/hierarchy1"/>
    <dgm:cxn modelId="{41A9927C-8045-4645-8D72-57CDBABABA37}" type="presParOf" srcId="{1EEA541F-0C7B-471F-A2B7-93023D0114DE}" destId="{8F261D68-9F36-4865-BDF9-8E3BF8E3CC36}" srcOrd="0" destOrd="0" presId="urn:microsoft.com/office/officeart/2005/8/layout/hierarchy1"/>
    <dgm:cxn modelId="{BC13EE67-C0AC-4782-A056-A7478750FF60}" type="presParOf" srcId="{8F261D68-9F36-4865-BDF9-8E3BF8E3CC36}" destId="{C3E6ECAA-7141-4CAF-A073-0649D0CF0AB8}" srcOrd="0" destOrd="0" presId="urn:microsoft.com/office/officeart/2005/8/layout/hierarchy1"/>
    <dgm:cxn modelId="{560D95D7-DADB-4374-9869-6C35657EDB8C}" type="presParOf" srcId="{8F261D68-9F36-4865-BDF9-8E3BF8E3CC36}" destId="{CCF4DDBF-0E42-4780-BC88-D107F4B9C892}" srcOrd="1" destOrd="0" presId="urn:microsoft.com/office/officeart/2005/8/layout/hierarchy1"/>
    <dgm:cxn modelId="{10C19466-FA1C-4CB1-BC26-15C8279AB09A}" type="presParOf" srcId="{1EEA541F-0C7B-471F-A2B7-93023D0114DE}" destId="{41407169-4762-4459-81AE-14C39DF2BF20}" srcOrd="1" destOrd="0" presId="urn:microsoft.com/office/officeart/2005/8/layout/hierarchy1"/>
    <dgm:cxn modelId="{26707EDD-C1C8-47C9-927B-0CB0FB74CCFD}" type="presParOf" srcId="{70413863-4894-4DD0-9DA9-7BFA91987CD0}" destId="{96AFA96F-79E0-408C-9D74-D5E377FD8633}" srcOrd="6" destOrd="0" presId="urn:microsoft.com/office/officeart/2005/8/layout/hierarchy1"/>
    <dgm:cxn modelId="{3168D9F6-C794-457E-B0D2-02509E659482}" type="presParOf" srcId="{70413863-4894-4DD0-9DA9-7BFA91987CD0}" destId="{515C7C46-13D1-4AF1-9449-C4D9EECA0372}" srcOrd="7" destOrd="0" presId="urn:microsoft.com/office/officeart/2005/8/layout/hierarchy1"/>
    <dgm:cxn modelId="{187CB120-398F-4A08-9266-1583829787D0}" type="presParOf" srcId="{515C7C46-13D1-4AF1-9449-C4D9EECA0372}" destId="{2BA1B20E-0962-4DB8-8A12-5533C545FD03}" srcOrd="0" destOrd="0" presId="urn:microsoft.com/office/officeart/2005/8/layout/hierarchy1"/>
    <dgm:cxn modelId="{5E5E5ADC-0939-4FAF-A9F5-475346F44FDE}" type="presParOf" srcId="{2BA1B20E-0962-4DB8-8A12-5533C545FD03}" destId="{66170ECE-4852-44F3-9C5E-FEFBAD62B141}" srcOrd="0" destOrd="0" presId="urn:microsoft.com/office/officeart/2005/8/layout/hierarchy1"/>
    <dgm:cxn modelId="{80592695-6BAC-4EDE-9D40-0BD6B10DF4F2}" type="presParOf" srcId="{2BA1B20E-0962-4DB8-8A12-5533C545FD03}" destId="{6A981538-686E-414F-9A75-7C0E274FD1BF}" srcOrd="1" destOrd="0" presId="urn:microsoft.com/office/officeart/2005/8/layout/hierarchy1"/>
    <dgm:cxn modelId="{F8ED26B9-5509-4549-AB26-C0FFD5CD55B4}" type="presParOf" srcId="{515C7C46-13D1-4AF1-9449-C4D9EECA0372}" destId="{1B058429-38B2-426E-A5BE-6255A067020B}" srcOrd="1" destOrd="0" presId="urn:microsoft.com/office/officeart/2005/8/layout/hierarchy1"/>
    <dgm:cxn modelId="{03E9BBA6-AAE1-4E8A-81B8-3D4F236F2E48}" type="presParOf" srcId="{1B058429-38B2-426E-A5BE-6255A067020B}" destId="{D3502F1E-3125-4819-8B8D-FBCBD17EC946}" srcOrd="0" destOrd="0" presId="urn:microsoft.com/office/officeart/2005/8/layout/hierarchy1"/>
    <dgm:cxn modelId="{63844516-5EA4-4C88-B441-D3507F816BAB}" type="presParOf" srcId="{1B058429-38B2-426E-A5BE-6255A067020B}" destId="{71FA96E2-883E-48EF-ADDD-A041C4B36B3C}" srcOrd="1" destOrd="0" presId="urn:microsoft.com/office/officeart/2005/8/layout/hierarchy1"/>
    <dgm:cxn modelId="{C0618D8A-47B4-4F8C-B927-6F4547BEFF7C}" type="presParOf" srcId="{71FA96E2-883E-48EF-ADDD-A041C4B36B3C}" destId="{059EAAE5-9E72-416A-A78A-EB43EAF66A6E}" srcOrd="0" destOrd="0" presId="urn:microsoft.com/office/officeart/2005/8/layout/hierarchy1"/>
    <dgm:cxn modelId="{3B088ED7-4E70-41CB-9317-73806ADF08E2}" type="presParOf" srcId="{059EAAE5-9E72-416A-A78A-EB43EAF66A6E}" destId="{6DB0C692-A017-4055-8495-8ADF7150287F}" srcOrd="0" destOrd="0" presId="urn:microsoft.com/office/officeart/2005/8/layout/hierarchy1"/>
    <dgm:cxn modelId="{8C4F0299-B4EF-491E-A5F4-584BF78E4A9E}" type="presParOf" srcId="{059EAAE5-9E72-416A-A78A-EB43EAF66A6E}" destId="{274E5748-E232-4A15-9818-BBC2B07E130E}" srcOrd="1" destOrd="0" presId="urn:microsoft.com/office/officeart/2005/8/layout/hierarchy1"/>
    <dgm:cxn modelId="{6BEA1FA5-ECBE-46B8-B5B3-73234F68E3B8}" type="presParOf" srcId="{71FA96E2-883E-48EF-ADDD-A041C4B36B3C}" destId="{B90BA75F-8518-43F4-8A07-193572F7B26B}" srcOrd="1" destOrd="0" presId="urn:microsoft.com/office/officeart/2005/8/layout/hierarchy1"/>
    <dgm:cxn modelId="{E1435690-E207-411B-B5CC-2FE042707597}" type="presParOf" srcId="{1B058429-38B2-426E-A5BE-6255A067020B}" destId="{47687F29-B193-47E3-8C99-6F453A0E2B61}" srcOrd="2" destOrd="0" presId="urn:microsoft.com/office/officeart/2005/8/layout/hierarchy1"/>
    <dgm:cxn modelId="{9DB33C58-5F89-4F92-B45C-4E3626078233}" type="presParOf" srcId="{1B058429-38B2-426E-A5BE-6255A067020B}" destId="{A1AFB3D3-CFC9-4DB0-84F8-5A2AE863EF06}" srcOrd="3" destOrd="0" presId="urn:microsoft.com/office/officeart/2005/8/layout/hierarchy1"/>
    <dgm:cxn modelId="{A09BB3F1-3438-47C9-A6D5-EF40F65318F9}" type="presParOf" srcId="{A1AFB3D3-CFC9-4DB0-84F8-5A2AE863EF06}" destId="{52C3BACD-10EB-46D3-9B57-CDBBFB8187FF}" srcOrd="0" destOrd="0" presId="urn:microsoft.com/office/officeart/2005/8/layout/hierarchy1"/>
    <dgm:cxn modelId="{F45783D8-E83C-471F-B69B-6BC689E6F317}" type="presParOf" srcId="{52C3BACD-10EB-46D3-9B57-CDBBFB8187FF}" destId="{BC5D55E9-EF17-48DA-BF09-047CD3A6F3E1}" srcOrd="0" destOrd="0" presId="urn:microsoft.com/office/officeart/2005/8/layout/hierarchy1"/>
    <dgm:cxn modelId="{9750C8C6-030A-4D1F-9DB4-0523DBB96B77}" type="presParOf" srcId="{52C3BACD-10EB-46D3-9B57-CDBBFB8187FF}" destId="{5A3510DC-F2A3-4F0C-B219-29C2772416EA}" srcOrd="1" destOrd="0" presId="urn:microsoft.com/office/officeart/2005/8/layout/hierarchy1"/>
    <dgm:cxn modelId="{CB9C99BD-A0A4-439D-AB91-B97E3F4B242A}" type="presParOf" srcId="{A1AFB3D3-CFC9-4DB0-84F8-5A2AE863EF06}" destId="{FBFF481D-2295-4D04-BB5E-FCFA637B6F7A}" srcOrd="1" destOrd="0" presId="urn:microsoft.com/office/officeart/2005/8/layout/hierarchy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7EEEB61-9542-482B-9BBF-1BBE0FB12BF9}" type="doc">
      <dgm:prSet loTypeId="urn:microsoft.com/office/officeart/2005/8/layout/vList6" loCatId="list" qsTypeId="urn:microsoft.com/office/officeart/2005/8/quickstyle/simple1" qsCatId="simple" csTypeId="urn:microsoft.com/office/officeart/2005/8/colors/accent1_2" csCatId="accent1" phldr="1"/>
      <dgm:spPr/>
      <dgm:t>
        <a:bodyPr/>
        <a:lstStyle/>
        <a:p>
          <a:endParaRPr lang="en-IN"/>
        </a:p>
      </dgm:t>
    </dgm:pt>
    <dgm:pt modelId="{F42FF9A9-FAF9-4E8E-9C6C-0E51AC903965}">
      <dgm:prSet phldrT="[Text]"/>
      <dgm:spPr/>
      <dgm:t>
        <a:bodyPr/>
        <a:lstStyle/>
        <a:p>
          <a:r>
            <a:rPr lang="en-US" dirty="0" smtClean="0"/>
            <a:t>Funded</a:t>
          </a:r>
          <a:endParaRPr lang="en-IN" dirty="0"/>
        </a:p>
      </dgm:t>
    </dgm:pt>
    <dgm:pt modelId="{3E64312B-3DC1-4F45-940A-0F210476422E}" type="parTrans" cxnId="{5B8575D7-128C-4190-BD4B-7CE34917FDAC}">
      <dgm:prSet/>
      <dgm:spPr/>
      <dgm:t>
        <a:bodyPr/>
        <a:lstStyle/>
        <a:p>
          <a:endParaRPr lang="en-IN"/>
        </a:p>
      </dgm:t>
    </dgm:pt>
    <dgm:pt modelId="{7748CD75-4A07-4973-9A46-9E5913FF339A}" type="sibTrans" cxnId="{5B8575D7-128C-4190-BD4B-7CE34917FDAC}">
      <dgm:prSet/>
      <dgm:spPr/>
      <dgm:t>
        <a:bodyPr/>
        <a:lstStyle/>
        <a:p>
          <a:endParaRPr lang="en-IN"/>
        </a:p>
      </dgm:t>
    </dgm:pt>
    <dgm:pt modelId="{D9F4C067-CA72-47B1-9C33-20428B31EE8E}">
      <dgm:prSet phldrT="[Text]"/>
      <dgm:spPr/>
      <dgm:t>
        <a:bodyPr/>
        <a:lstStyle/>
        <a:p>
          <a:r>
            <a:rPr lang="en-IN" dirty="0" smtClean="0"/>
            <a:t>Where actual money is given by the Bank </a:t>
          </a:r>
          <a:endParaRPr lang="en-IN" dirty="0"/>
        </a:p>
      </dgm:t>
    </dgm:pt>
    <dgm:pt modelId="{AA0E8DF4-D965-47D4-A730-8A0CC9617E8B}" type="parTrans" cxnId="{139E7E7D-5053-460B-BD25-66D83847AB40}">
      <dgm:prSet/>
      <dgm:spPr/>
      <dgm:t>
        <a:bodyPr/>
        <a:lstStyle/>
        <a:p>
          <a:endParaRPr lang="en-IN"/>
        </a:p>
      </dgm:t>
    </dgm:pt>
    <dgm:pt modelId="{2D19E5D9-3371-4FE2-97A2-4C9C6E274C91}" type="sibTrans" cxnId="{139E7E7D-5053-460B-BD25-66D83847AB40}">
      <dgm:prSet/>
      <dgm:spPr/>
      <dgm:t>
        <a:bodyPr/>
        <a:lstStyle/>
        <a:p>
          <a:endParaRPr lang="en-IN"/>
        </a:p>
      </dgm:t>
    </dgm:pt>
    <dgm:pt modelId="{82BAB384-0546-4E74-97E6-742EE213439C}">
      <dgm:prSet phldrT="[Text]"/>
      <dgm:spPr/>
      <dgm:t>
        <a:bodyPr/>
        <a:lstStyle/>
        <a:p>
          <a:r>
            <a:rPr lang="en-US" dirty="0" smtClean="0"/>
            <a:t>Cash Credit</a:t>
          </a:r>
          <a:endParaRPr lang="en-IN" dirty="0"/>
        </a:p>
      </dgm:t>
    </dgm:pt>
    <dgm:pt modelId="{972193D6-0AFD-4E51-8CF9-D048CF4031EE}" type="parTrans" cxnId="{94477A84-24B0-4EA7-9606-ED4559C7097F}">
      <dgm:prSet/>
      <dgm:spPr/>
      <dgm:t>
        <a:bodyPr/>
        <a:lstStyle/>
        <a:p>
          <a:endParaRPr lang="en-IN"/>
        </a:p>
      </dgm:t>
    </dgm:pt>
    <dgm:pt modelId="{4613C329-A2BC-4D7B-833D-896DAC7C85AF}" type="sibTrans" cxnId="{94477A84-24B0-4EA7-9606-ED4559C7097F}">
      <dgm:prSet/>
      <dgm:spPr/>
      <dgm:t>
        <a:bodyPr/>
        <a:lstStyle/>
        <a:p>
          <a:endParaRPr lang="en-IN"/>
        </a:p>
      </dgm:t>
    </dgm:pt>
    <dgm:pt modelId="{73954DF9-D2FD-4F1E-9D7E-E94B82EB9E10}">
      <dgm:prSet phldrT="[Text]"/>
      <dgm:spPr/>
      <dgm:t>
        <a:bodyPr/>
        <a:lstStyle/>
        <a:p>
          <a:r>
            <a:rPr lang="en-US" dirty="0" smtClean="0"/>
            <a:t>Non Funded</a:t>
          </a:r>
          <a:endParaRPr lang="en-IN" dirty="0"/>
        </a:p>
      </dgm:t>
    </dgm:pt>
    <dgm:pt modelId="{DE86481B-27CE-4D34-ADDF-82F555210277}" type="parTrans" cxnId="{6FFB9C2D-0D84-44DD-92AA-9A01CFB28A55}">
      <dgm:prSet/>
      <dgm:spPr/>
      <dgm:t>
        <a:bodyPr/>
        <a:lstStyle/>
        <a:p>
          <a:endParaRPr lang="en-IN"/>
        </a:p>
      </dgm:t>
    </dgm:pt>
    <dgm:pt modelId="{7228FFEB-5862-491B-B7CF-C30526D3F8DC}" type="sibTrans" cxnId="{6FFB9C2D-0D84-44DD-92AA-9A01CFB28A55}">
      <dgm:prSet/>
      <dgm:spPr/>
      <dgm:t>
        <a:bodyPr/>
        <a:lstStyle/>
        <a:p>
          <a:endParaRPr lang="en-IN"/>
        </a:p>
      </dgm:t>
    </dgm:pt>
    <dgm:pt modelId="{639AE69F-0B0C-4357-ADF8-7B0F9C7925D3}">
      <dgm:prSet phldrT="[Text]"/>
      <dgm:spPr/>
      <dgm:t>
        <a:bodyPr/>
        <a:lstStyle/>
        <a:p>
          <a:r>
            <a:rPr lang="en-IN" dirty="0" smtClean="0"/>
            <a:t>where only a guarantee or commitment or co-acceptance is given that a certain amount would be paid on the occurrence of certain unknown events</a:t>
          </a:r>
          <a:endParaRPr lang="en-IN" dirty="0"/>
        </a:p>
      </dgm:t>
    </dgm:pt>
    <dgm:pt modelId="{0E0CAFAA-9196-424D-8B1B-9DAD2CF172CA}" type="parTrans" cxnId="{078AD8AD-842D-4569-83D3-86904AE4A500}">
      <dgm:prSet/>
      <dgm:spPr/>
      <dgm:t>
        <a:bodyPr/>
        <a:lstStyle/>
        <a:p>
          <a:endParaRPr lang="en-IN"/>
        </a:p>
      </dgm:t>
    </dgm:pt>
    <dgm:pt modelId="{35B990D5-8BA6-413E-95D8-103A8DEABFBB}" type="sibTrans" cxnId="{078AD8AD-842D-4569-83D3-86904AE4A500}">
      <dgm:prSet/>
      <dgm:spPr/>
      <dgm:t>
        <a:bodyPr/>
        <a:lstStyle/>
        <a:p>
          <a:endParaRPr lang="en-IN"/>
        </a:p>
      </dgm:t>
    </dgm:pt>
    <dgm:pt modelId="{87A40AF5-B4A8-46BA-A464-219AD3440EF1}">
      <dgm:prSet phldrT="[Text]"/>
      <dgm:spPr/>
      <dgm:t>
        <a:bodyPr/>
        <a:lstStyle/>
        <a:p>
          <a:r>
            <a:rPr lang="en-US" dirty="0" smtClean="0"/>
            <a:t>Letter of Credit</a:t>
          </a:r>
          <a:endParaRPr lang="en-IN" dirty="0"/>
        </a:p>
      </dgm:t>
    </dgm:pt>
    <dgm:pt modelId="{2E2F9187-A8B1-4D01-B5B2-90DFB1429500}" type="parTrans" cxnId="{8E6A5C45-FC35-4D9E-B25C-D33B28898F28}">
      <dgm:prSet/>
      <dgm:spPr/>
      <dgm:t>
        <a:bodyPr/>
        <a:lstStyle/>
        <a:p>
          <a:endParaRPr lang="en-IN"/>
        </a:p>
      </dgm:t>
    </dgm:pt>
    <dgm:pt modelId="{849DCACE-F2E9-41BF-85A3-A854D39F3B4F}" type="sibTrans" cxnId="{8E6A5C45-FC35-4D9E-B25C-D33B28898F28}">
      <dgm:prSet/>
      <dgm:spPr/>
      <dgm:t>
        <a:bodyPr/>
        <a:lstStyle/>
        <a:p>
          <a:endParaRPr lang="en-IN"/>
        </a:p>
      </dgm:t>
    </dgm:pt>
    <dgm:pt modelId="{8A3C240C-E511-49BD-8910-DCD606987380}">
      <dgm:prSet phldrT="[Text]"/>
      <dgm:spPr/>
      <dgm:t>
        <a:bodyPr/>
        <a:lstStyle/>
        <a:p>
          <a:r>
            <a:rPr lang="en-US" dirty="0" smtClean="0"/>
            <a:t>Term Loan</a:t>
          </a:r>
          <a:endParaRPr lang="en-IN" dirty="0"/>
        </a:p>
      </dgm:t>
    </dgm:pt>
    <dgm:pt modelId="{1652B45E-41D3-48D2-82EF-BCEF0CD8AFCC}" type="parTrans" cxnId="{B0B5A09B-032B-4E6C-BE42-97FA014D117B}">
      <dgm:prSet/>
      <dgm:spPr/>
    </dgm:pt>
    <dgm:pt modelId="{4272DD4E-6EDF-40D6-9C29-40E0B968626A}" type="sibTrans" cxnId="{B0B5A09B-032B-4E6C-BE42-97FA014D117B}">
      <dgm:prSet/>
      <dgm:spPr/>
    </dgm:pt>
    <dgm:pt modelId="{375911DB-BE2C-4DA2-8E89-93A9432E30B2}">
      <dgm:prSet phldrT="[Text]"/>
      <dgm:spPr/>
      <dgm:t>
        <a:bodyPr/>
        <a:lstStyle/>
        <a:p>
          <a:r>
            <a:rPr lang="en-US" dirty="0" smtClean="0"/>
            <a:t>Bank Guarantee</a:t>
          </a:r>
          <a:endParaRPr lang="en-IN" dirty="0"/>
        </a:p>
      </dgm:t>
    </dgm:pt>
    <dgm:pt modelId="{A0075DA6-34DE-4795-A96F-0C934892FF92}" type="parTrans" cxnId="{8B95B538-246F-411B-8DDD-F2613C473E04}">
      <dgm:prSet/>
      <dgm:spPr/>
    </dgm:pt>
    <dgm:pt modelId="{5C7FCE46-22DA-4FF5-B97A-8103A7FF24DC}" type="sibTrans" cxnId="{8B95B538-246F-411B-8DDD-F2613C473E04}">
      <dgm:prSet/>
      <dgm:spPr/>
    </dgm:pt>
    <dgm:pt modelId="{DD872A06-FF7E-4D6B-826F-85738912AEA0}" type="pres">
      <dgm:prSet presAssocID="{07EEEB61-9542-482B-9BBF-1BBE0FB12BF9}" presName="Name0" presStyleCnt="0">
        <dgm:presLayoutVars>
          <dgm:dir/>
          <dgm:animLvl val="lvl"/>
          <dgm:resizeHandles/>
        </dgm:presLayoutVars>
      </dgm:prSet>
      <dgm:spPr/>
      <dgm:t>
        <a:bodyPr/>
        <a:lstStyle/>
        <a:p>
          <a:endParaRPr lang="en-IN"/>
        </a:p>
      </dgm:t>
    </dgm:pt>
    <dgm:pt modelId="{F14DE1F1-A395-4C8B-8322-A154EC555846}" type="pres">
      <dgm:prSet presAssocID="{F42FF9A9-FAF9-4E8E-9C6C-0E51AC903965}" presName="linNode" presStyleCnt="0"/>
      <dgm:spPr/>
    </dgm:pt>
    <dgm:pt modelId="{861A609B-9C9C-46FD-8F8D-3257D643D9FF}" type="pres">
      <dgm:prSet presAssocID="{F42FF9A9-FAF9-4E8E-9C6C-0E51AC903965}" presName="parentShp" presStyleLbl="node1" presStyleIdx="0" presStyleCnt="2">
        <dgm:presLayoutVars>
          <dgm:bulletEnabled val="1"/>
        </dgm:presLayoutVars>
      </dgm:prSet>
      <dgm:spPr/>
      <dgm:t>
        <a:bodyPr/>
        <a:lstStyle/>
        <a:p>
          <a:endParaRPr lang="en-IN"/>
        </a:p>
      </dgm:t>
    </dgm:pt>
    <dgm:pt modelId="{32BDBA79-32FA-4824-A289-49F8E61C1C0E}" type="pres">
      <dgm:prSet presAssocID="{F42FF9A9-FAF9-4E8E-9C6C-0E51AC903965}" presName="childShp" presStyleLbl="bgAccFollowNode1" presStyleIdx="0" presStyleCnt="2">
        <dgm:presLayoutVars>
          <dgm:bulletEnabled val="1"/>
        </dgm:presLayoutVars>
      </dgm:prSet>
      <dgm:spPr/>
      <dgm:t>
        <a:bodyPr/>
        <a:lstStyle/>
        <a:p>
          <a:endParaRPr lang="en-IN"/>
        </a:p>
      </dgm:t>
    </dgm:pt>
    <dgm:pt modelId="{A6982994-CA3E-475D-BC3F-BB01012E0DF4}" type="pres">
      <dgm:prSet presAssocID="{7748CD75-4A07-4973-9A46-9E5913FF339A}" presName="spacing" presStyleCnt="0"/>
      <dgm:spPr/>
    </dgm:pt>
    <dgm:pt modelId="{0B96B1FD-B15F-4373-9978-919169CC8E7B}" type="pres">
      <dgm:prSet presAssocID="{73954DF9-D2FD-4F1E-9D7E-E94B82EB9E10}" presName="linNode" presStyleCnt="0"/>
      <dgm:spPr/>
    </dgm:pt>
    <dgm:pt modelId="{CEB4E35F-C2B4-45D5-ABCB-17F22BD70112}" type="pres">
      <dgm:prSet presAssocID="{73954DF9-D2FD-4F1E-9D7E-E94B82EB9E10}" presName="parentShp" presStyleLbl="node1" presStyleIdx="1" presStyleCnt="2">
        <dgm:presLayoutVars>
          <dgm:bulletEnabled val="1"/>
        </dgm:presLayoutVars>
      </dgm:prSet>
      <dgm:spPr/>
      <dgm:t>
        <a:bodyPr/>
        <a:lstStyle/>
        <a:p>
          <a:endParaRPr lang="en-IN"/>
        </a:p>
      </dgm:t>
    </dgm:pt>
    <dgm:pt modelId="{3D969755-635C-4E83-AA8F-EF3CAF6D935A}" type="pres">
      <dgm:prSet presAssocID="{73954DF9-D2FD-4F1E-9D7E-E94B82EB9E10}" presName="childShp" presStyleLbl="bgAccFollowNode1" presStyleIdx="1" presStyleCnt="2">
        <dgm:presLayoutVars>
          <dgm:bulletEnabled val="1"/>
        </dgm:presLayoutVars>
      </dgm:prSet>
      <dgm:spPr/>
      <dgm:t>
        <a:bodyPr/>
        <a:lstStyle/>
        <a:p>
          <a:endParaRPr lang="en-IN"/>
        </a:p>
      </dgm:t>
    </dgm:pt>
  </dgm:ptLst>
  <dgm:cxnLst>
    <dgm:cxn modelId="{139E7E7D-5053-460B-BD25-66D83847AB40}" srcId="{F42FF9A9-FAF9-4E8E-9C6C-0E51AC903965}" destId="{D9F4C067-CA72-47B1-9C33-20428B31EE8E}" srcOrd="0" destOrd="0" parTransId="{AA0E8DF4-D965-47D4-A730-8A0CC9617E8B}" sibTransId="{2D19E5D9-3371-4FE2-97A2-4C9C6E274C91}"/>
    <dgm:cxn modelId="{2FB46339-5E0B-4E89-9CDB-4F5FD5B0B601}" type="presOf" srcId="{07EEEB61-9542-482B-9BBF-1BBE0FB12BF9}" destId="{DD872A06-FF7E-4D6B-826F-85738912AEA0}" srcOrd="0" destOrd="0" presId="urn:microsoft.com/office/officeart/2005/8/layout/vList6"/>
    <dgm:cxn modelId="{B0B5A09B-032B-4E6C-BE42-97FA014D117B}" srcId="{D9F4C067-CA72-47B1-9C33-20428B31EE8E}" destId="{8A3C240C-E511-49BD-8910-DCD606987380}" srcOrd="1" destOrd="0" parTransId="{1652B45E-41D3-48D2-82EF-BCEF0CD8AFCC}" sibTransId="{4272DD4E-6EDF-40D6-9C29-40E0B968626A}"/>
    <dgm:cxn modelId="{F1DF95AD-11A9-4CDC-9B52-EAE4E021175E}" type="presOf" srcId="{8A3C240C-E511-49BD-8910-DCD606987380}" destId="{32BDBA79-32FA-4824-A289-49F8E61C1C0E}" srcOrd="0" destOrd="2" presId="urn:microsoft.com/office/officeart/2005/8/layout/vList6"/>
    <dgm:cxn modelId="{94477A84-24B0-4EA7-9606-ED4559C7097F}" srcId="{D9F4C067-CA72-47B1-9C33-20428B31EE8E}" destId="{82BAB384-0546-4E74-97E6-742EE213439C}" srcOrd="0" destOrd="0" parTransId="{972193D6-0AFD-4E51-8CF9-D048CF4031EE}" sibTransId="{4613C329-A2BC-4D7B-833D-896DAC7C85AF}"/>
    <dgm:cxn modelId="{8E6A5C45-FC35-4D9E-B25C-D33B28898F28}" srcId="{639AE69F-0B0C-4357-ADF8-7B0F9C7925D3}" destId="{87A40AF5-B4A8-46BA-A464-219AD3440EF1}" srcOrd="0" destOrd="0" parTransId="{2E2F9187-A8B1-4D01-B5B2-90DFB1429500}" sibTransId="{849DCACE-F2E9-41BF-85A3-A854D39F3B4F}"/>
    <dgm:cxn modelId="{F8589F71-7258-4F19-86AC-E083088867B8}" type="presOf" srcId="{82BAB384-0546-4E74-97E6-742EE213439C}" destId="{32BDBA79-32FA-4824-A289-49F8E61C1C0E}" srcOrd="0" destOrd="1" presId="urn:microsoft.com/office/officeart/2005/8/layout/vList6"/>
    <dgm:cxn modelId="{9A25D9E3-BC52-46D4-AC75-94BC62DFF63F}" type="presOf" srcId="{D9F4C067-CA72-47B1-9C33-20428B31EE8E}" destId="{32BDBA79-32FA-4824-A289-49F8E61C1C0E}" srcOrd="0" destOrd="0" presId="urn:microsoft.com/office/officeart/2005/8/layout/vList6"/>
    <dgm:cxn modelId="{5B8575D7-128C-4190-BD4B-7CE34917FDAC}" srcId="{07EEEB61-9542-482B-9BBF-1BBE0FB12BF9}" destId="{F42FF9A9-FAF9-4E8E-9C6C-0E51AC903965}" srcOrd="0" destOrd="0" parTransId="{3E64312B-3DC1-4F45-940A-0F210476422E}" sibTransId="{7748CD75-4A07-4973-9A46-9E5913FF339A}"/>
    <dgm:cxn modelId="{8B95B538-246F-411B-8DDD-F2613C473E04}" srcId="{639AE69F-0B0C-4357-ADF8-7B0F9C7925D3}" destId="{375911DB-BE2C-4DA2-8E89-93A9432E30B2}" srcOrd="1" destOrd="0" parTransId="{A0075DA6-34DE-4795-A96F-0C934892FF92}" sibTransId="{5C7FCE46-22DA-4FF5-B97A-8103A7FF24DC}"/>
    <dgm:cxn modelId="{7060F485-58DC-4757-AA95-D2A0EE052270}" type="presOf" srcId="{639AE69F-0B0C-4357-ADF8-7B0F9C7925D3}" destId="{3D969755-635C-4E83-AA8F-EF3CAF6D935A}" srcOrd="0" destOrd="0" presId="urn:microsoft.com/office/officeart/2005/8/layout/vList6"/>
    <dgm:cxn modelId="{5DB293B1-FE63-4EE7-A252-9CC931D7AEF5}" type="presOf" srcId="{375911DB-BE2C-4DA2-8E89-93A9432E30B2}" destId="{3D969755-635C-4E83-AA8F-EF3CAF6D935A}" srcOrd="0" destOrd="2" presId="urn:microsoft.com/office/officeart/2005/8/layout/vList6"/>
    <dgm:cxn modelId="{F1D1E4EE-D259-4510-B846-8E500B8BC235}" type="presOf" srcId="{87A40AF5-B4A8-46BA-A464-219AD3440EF1}" destId="{3D969755-635C-4E83-AA8F-EF3CAF6D935A}" srcOrd="0" destOrd="1" presId="urn:microsoft.com/office/officeart/2005/8/layout/vList6"/>
    <dgm:cxn modelId="{6FFB9C2D-0D84-44DD-92AA-9A01CFB28A55}" srcId="{07EEEB61-9542-482B-9BBF-1BBE0FB12BF9}" destId="{73954DF9-D2FD-4F1E-9D7E-E94B82EB9E10}" srcOrd="1" destOrd="0" parTransId="{DE86481B-27CE-4D34-ADDF-82F555210277}" sibTransId="{7228FFEB-5862-491B-B7CF-C30526D3F8DC}"/>
    <dgm:cxn modelId="{730ABB23-70C5-4047-8D2D-9F0BD39970C1}" type="presOf" srcId="{F42FF9A9-FAF9-4E8E-9C6C-0E51AC903965}" destId="{861A609B-9C9C-46FD-8F8D-3257D643D9FF}" srcOrd="0" destOrd="0" presId="urn:microsoft.com/office/officeart/2005/8/layout/vList6"/>
    <dgm:cxn modelId="{34C6CAB7-D4F0-4C40-A1FD-2FC2D07F6B8A}" type="presOf" srcId="{73954DF9-D2FD-4F1E-9D7E-E94B82EB9E10}" destId="{CEB4E35F-C2B4-45D5-ABCB-17F22BD70112}" srcOrd="0" destOrd="0" presId="urn:microsoft.com/office/officeart/2005/8/layout/vList6"/>
    <dgm:cxn modelId="{078AD8AD-842D-4569-83D3-86904AE4A500}" srcId="{73954DF9-D2FD-4F1E-9D7E-E94B82EB9E10}" destId="{639AE69F-0B0C-4357-ADF8-7B0F9C7925D3}" srcOrd="0" destOrd="0" parTransId="{0E0CAFAA-9196-424D-8B1B-9DAD2CF172CA}" sibTransId="{35B990D5-8BA6-413E-95D8-103A8DEABFBB}"/>
    <dgm:cxn modelId="{1F467445-88D2-4265-9165-BEEDA9008B00}" type="presParOf" srcId="{DD872A06-FF7E-4D6B-826F-85738912AEA0}" destId="{F14DE1F1-A395-4C8B-8322-A154EC555846}" srcOrd="0" destOrd="0" presId="urn:microsoft.com/office/officeart/2005/8/layout/vList6"/>
    <dgm:cxn modelId="{B1ABB1A7-69F6-4761-A127-D0881C9A2EBD}" type="presParOf" srcId="{F14DE1F1-A395-4C8B-8322-A154EC555846}" destId="{861A609B-9C9C-46FD-8F8D-3257D643D9FF}" srcOrd="0" destOrd="0" presId="urn:microsoft.com/office/officeart/2005/8/layout/vList6"/>
    <dgm:cxn modelId="{3F267185-48A4-4172-8E85-BE1BCE729BC2}" type="presParOf" srcId="{F14DE1F1-A395-4C8B-8322-A154EC555846}" destId="{32BDBA79-32FA-4824-A289-49F8E61C1C0E}" srcOrd="1" destOrd="0" presId="urn:microsoft.com/office/officeart/2005/8/layout/vList6"/>
    <dgm:cxn modelId="{65C49772-6B47-4F72-A5D2-631263CC2E93}" type="presParOf" srcId="{DD872A06-FF7E-4D6B-826F-85738912AEA0}" destId="{A6982994-CA3E-475D-BC3F-BB01012E0DF4}" srcOrd="1" destOrd="0" presId="urn:microsoft.com/office/officeart/2005/8/layout/vList6"/>
    <dgm:cxn modelId="{F2A2567D-49B9-4CAB-8521-06981E2DCE99}" type="presParOf" srcId="{DD872A06-FF7E-4D6B-826F-85738912AEA0}" destId="{0B96B1FD-B15F-4373-9978-919169CC8E7B}" srcOrd="2" destOrd="0" presId="urn:microsoft.com/office/officeart/2005/8/layout/vList6"/>
    <dgm:cxn modelId="{041B9D5C-125A-4FA9-A463-B9850B0281E7}" type="presParOf" srcId="{0B96B1FD-B15F-4373-9978-919169CC8E7B}" destId="{CEB4E35F-C2B4-45D5-ABCB-17F22BD70112}" srcOrd="0" destOrd="0" presId="urn:microsoft.com/office/officeart/2005/8/layout/vList6"/>
    <dgm:cxn modelId="{D1FC68BB-1B71-46F6-99E3-BD000626019F}" type="presParOf" srcId="{0B96B1FD-B15F-4373-9978-919169CC8E7B}" destId="{3D969755-635C-4E83-AA8F-EF3CAF6D935A}" srcOrd="1" destOrd="0" presId="urn:microsoft.com/office/officeart/2005/8/layout/v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E0BF330-47CB-40F0-B38A-7087D4E2BD72}"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IN"/>
        </a:p>
      </dgm:t>
    </dgm:pt>
    <dgm:pt modelId="{BCCDFD6E-1B5B-4027-9F68-BD3BADBAD73A}">
      <dgm:prSet phldrT="[Text]"/>
      <dgm:spPr/>
      <dgm:t>
        <a:bodyPr/>
        <a:lstStyle/>
        <a:p>
          <a:r>
            <a:rPr lang="en-IN" dirty="0" smtClean="0"/>
            <a:t>Demand / Term Loan</a:t>
          </a:r>
          <a:endParaRPr lang="en-IN" dirty="0"/>
        </a:p>
      </dgm:t>
    </dgm:pt>
    <dgm:pt modelId="{7BD42430-7369-48DC-ABF8-CEAC5FBBE8DB}" type="parTrans" cxnId="{8964473D-8408-4CCD-99E5-7989ACD38A20}">
      <dgm:prSet/>
      <dgm:spPr/>
      <dgm:t>
        <a:bodyPr/>
        <a:lstStyle/>
        <a:p>
          <a:endParaRPr lang="en-IN"/>
        </a:p>
      </dgm:t>
    </dgm:pt>
    <dgm:pt modelId="{2C27423C-526A-4D48-8906-22F475C50D58}" type="sibTrans" cxnId="{8964473D-8408-4CCD-99E5-7989ACD38A20}">
      <dgm:prSet/>
      <dgm:spPr/>
      <dgm:t>
        <a:bodyPr/>
        <a:lstStyle/>
        <a:p>
          <a:endParaRPr lang="en-IN"/>
        </a:p>
      </dgm:t>
    </dgm:pt>
    <dgm:pt modelId="{2ACAA1B8-E46B-43A1-BD89-FD5C57955A36}">
      <dgm:prSet phldrT="[Text]"/>
      <dgm:spPr/>
      <dgm:t>
        <a:bodyPr/>
        <a:lstStyle/>
        <a:p>
          <a:r>
            <a:rPr lang="en-IN" dirty="0" smtClean="0"/>
            <a:t>Cash Credit </a:t>
          </a:r>
          <a:endParaRPr lang="en-IN" dirty="0"/>
        </a:p>
      </dgm:t>
    </dgm:pt>
    <dgm:pt modelId="{CF090112-48D5-47EB-BE1B-C9B9D1B48AD9}" type="parTrans" cxnId="{E8A7300E-EE18-4520-9B04-5194E117EB7D}">
      <dgm:prSet/>
      <dgm:spPr/>
      <dgm:t>
        <a:bodyPr/>
        <a:lstStyle/>
        <a:p>
          <a:endParaRPr lang="en-IN"/>
        </a:p>
      </dgm:t>
    </dgm:pt>
    <dgm:pt modelId="{0D2D4339-4F54-4FC0-8BFC-49F4D18A49FB}" type="sibTrans" cxnId="{E8A7300E-EE18-4520-9B04-5194E117EB7D}">
      <dgm:prSet/>
      <dgm:spPr/>
      <dgm:t>
        <a:bodyPr/>
        <a:lstStyle/>
        <a:p>
          <a:endParaRPr lang="en-IN"/>
        </a:p>
      </dgm:t>
    </dgm:pt>
    <dgm:pt modelId="{ACB27228-2012-4F4E-88EB-FD64ECFFF7A9}">
      <dgm:prSet phldrT="[Text]"/>
      <dgm:spPr/>
      <dgm:t>
        <a:bodyPr/>
        <a:lstStyle/>
        <a:p>
          <a:r>
            <a:rPr lang="en-IN" dirty="0" smtClean="0"/>
            <a:t>Overdraft </a:t>
          </a:r>
          <a:endParaRPr lang="en-IN" dirty="0"/>
        </a:p>
      </dgm:t>
    </dgm:pt>
    <dgm:pt modelId="{A0979A47-E897-4DA1-9E25-8DE376270FEC}" type="parTrans" cxnId="{7B582FF9-5DC1-4331-B84D-6054CA1B2DC9}">
      <dgm:prSet/>
      <dgm:spPr/>
      <dgm:t>
        <a:bodyPr/>
        <a:lstStyle/>
        <a:p>
          <a:endParaRPr lang="en-IN"/>
        </a:p>
      </dgm:t>
    </dgm:pt>
    <dgm:pt modelId="{C886EBF6-11E8-46AE-A645-F15989D29820}" type="sibTrans" cxnId="{7B582FF9-5DC1-4331-B84D-6054CA1B2DC9}">
      <dgm:prSet/>
      <dgm:spPr/>
      <dgm:t>
        <a:bodyPr/>
        <a:lstStyle/>
        <a:p>
          <a:endParaRPr lang="en-IN"/>
        </a:p>
      </dgm:t>
    </dgm:pt>
    <dgm:pt modelId="{8050A5FD-5D23-4FCB-926E-361B70A17B13}">
      <dgm:prSet phldrT="[Text]"/>
      <dgm:spPr/>
      <dgm:t>
        <a:bodyPr/>
        <a:lstStyle/>
        <a:p>
          <a:r>
            <a:rPr lang="en-IN" dirty="0" smtClean="0"/>
            <a:t>Bills Purchased / Discounted </a:t>
          </a:r>
          <a:endParaRPr lang="en-IN" dirty="0"/>
        </a:p>
      </dgm:t>
    </dgm:pt>
    <dgm:pt modelId="{80A7CDE6-5BB9-41EC-A64A-6EB55A12AB5C}" type="parTrans" cxnId="{43CA1F5C-E33F-4BE5-999D-B5F89703C18C}">
      <dgm:prSet/>
      <dgm:spPr/>
      <dgm:t>
        <a:bodyPr/>
        <a:lstStyle/>
        <a:p>
          <a:endParaRPr lang="en-IN"/>
        </a:p>
      </dgm:t>
    </dgm:pt>
    <dgm:pt modelId="{7FC0EB2D-91D5-4E07-BBD9-84BFA3B64CC9}" type="sibTrans" cxnId="{43CA1F5C-E33F-4BE5-999D-B5F89703C18C}">
      <dgm:prSet/>
      <dgm:spPr/>
      <dgm:t>
        <a:bodyPr/>
        <a:lstStyle/>
        <a:p>
          <a:endParaRPr lang="en-IN"/>
        </a:p>
      </dgm:t>
    </dgm:pt>
    <dgm:pt modelId="{C56A36D8-5F62-48AD-A3E3-01E5975283EC}" type="pres">
      <dgm:prSet presAssocID="{EE0BF330-47CB-40F0-B38A-7087D4E2BD72}" presName="matrix" presStyleCnt="0">
        <dgm:presLayoutVars>
          <dgm:chMax val="1"/>
          <dgm:dir/>
          <dgm:resizeHandles val="exact"/>
        </dgm:presLayoutVars>
      </dgm:prSet>
      <dgm:spPr/>
      <dgm:t>
        <a:bodyPr/>
        <a:lstStyle/>
        <a:p>
          <a:endParaRPr lang="en-IN"/>
        </a:p>
      </dgm:t>
    </dgm:pt>
    <dgm:pt modelId="{BBEF657A-339D-4181-ADFE-9F75F3DC6CF6}" type="pres">
      <dgm:prSet presAssocID="{EE0BF330-47CB-40F0-B38A-7087D4E2BD72}" presName="axisShape" presStyleLbl="bgShp" presStyleIdx="0" presStyleCnt="1"/>
      <dgm:spPr/>
    </dgm:pt>
    <dgm:pt modelId="{CCB28142-0AD7-4475-A443-5B2242EA555F}" type="pres">
      <dgm:prSet presAssocID="{EE0BF330-47CB-40F0-B38A-7087D4E2BD72}" presName="rect1" presStyleLbl="node1" presStyleIdx="0" presStyleCnt="4" custScaleX="118207">
        <dgm:presLayoutVars>
          <dgm:chMax val="0"/>
          <dgm:chPref val="0"/>
          <dgm:bulletEnabled val="1"/>
        </dgm:presLayoutVars>
      </dgm:prSet>
      <dgm:spPr/>
      <dgm:t>
        <a:bodyPr/>
        <a:lstStyle/>
        <a:p>
          <a:endParaRPr lang="en-IN"/>
        </a:p>
      </dgm:t>
    </dgm:pt>
    <dgm:pt modelId="{63D47094-E3DE-4F13-936F-531B5554FD3A}" type="pres">
      <dgm:prSet presAssocID="{EE0BF330-47CB-40F0-B38A-7087D4E2BD72}" presName="rect2" presStyleLbl="node1" presStyleIdx="1" presStyleCnt="4" custScaleX="109789">
        <dgm:presLayoutVars>
          <dgm:chMax val="0"/>
          <dgm:chPref val="0"/>
          <dgm:bulletEnabled val="1"/>
        </dgm:presLayoutVars>
      </dgm:prSet>
      <dgm:spPr/>
      <dgm:t>
        <a:bodyPr/>
        <a:lstStyle/>
        <a:p>
          <a:endParaRPr lang="en-IN"/>
        </a:p>
      </dgm:t>
    </dgm:pt>
    <dgm:pt modelId="{A4BDE779-899D-48F8-8035-3A81A778BBF7}" type="pres">
      <dgm:prSet presAssocID="{EE0BF330-47CB-40F0-B38A-7087D4E2BD72}" presName="rect3" presStyleLbl="node1" presStyleIdx="2" presStyleCnt="4" custScaleX="117500">
        <dgm:presLayoutVars>
          <dgm:chMax val="0"/>
          <dgm:chPref val="0"/>
          <dgm:bulletEnabled val="1"/>
        </dgm:presLayoutVars>
      </dgm:prSet>
      <dgm:spPr/>
      <dgm:t>
        <a:bodyPr/>
        <a:lstStyle/>
        <a:p>
          <a:endParaRPr lang="en-IN"/>
        </a:p>
      </dgm:t>
    </dgm:pt>
    <dgm:pt modelId="{E924F37E-28B6-4388-A525-65355B2F32F5}" type="pres">
      <dgm:prSet presAssocID="{EE0BF330-47CB-40F0-B38A-7087D4E2BD72}" presName="rect4" presStyleLbl="node1" presStyleIdx="3" presStyleCnt="4" custScaleX="109789">
        <dgm:presLayoutVars>
          <dgm:chMax val="0"/>
          <dgm:chPref val="0"/>
          <dgm:bulletEnabled val="1"/>
        </dgm:presLayoutVars>
      </dgm:prSet>
      <dgm:spPr/>
      <dgm:t>
        <a:bodyPr/>
        <a:lstStyle/>
        <a:p>
          <a:endParaRPr lang="en-IN"/>
        </a:p>
      </dgm:t>
    </dgm:pt>
  </dgm:ptLst>
  <dgm:cxnLst>
    <dgm:cxn modelId="{B8AD47D2-E4B8-4F0F-BCFB-EA57EF609C5C}" type="presOf" srcId="{8050A5FD-5D23-4FCB-926E-361B70A17B13}" destId="{E924F37E-28B6-4388-A525-65355B2F32F5}" srcOrd="0" destOrd="0" presId="urn:microsoft.com/office/officeart/2005/8/layout/matrix2"/>
    <dgm:cxn modelId="{091BE13D-671D-4C4F-96C8-741671B17746}" type="presOf" srcId="{BCCDFD6E-1B5B-4027-9F68-BD3BADBAD73A}" destId="{CCB28142-0AD7-4475-A443-5B2242EA555F}" srcOrd="0" destOrd="0" presId="urn:microsoft.com/office/officeart/2005/8/layout/matrix2"/>
    <dgm:cxn modelId="{A9A9B502-519B-4DF0-9BC0-2E026DD3293C}" type="presOf" srcId="{2ACAA1B8-E46B-43A1-BD89-FD5C57955A36}" destId="{63D47094-E3DE-4F13-936F-531B5554FD3A}" srcOrd="0" destOrd="0" presId="urn:microsoft.com/office/officeart/2005/8/layout/matrix2"/>
    <dgm:cxn modelId="{EF35C4C0-81C0-4EA1-A553-392B149EC784}" type="presOf" srcId="{EE0BF330-47CB-40F0-B38A-7087D4E2BD72}" destId="{C56A36D8-5F62-48AD-A3E3-01E5975283EC}" srcOrd="0" destOrd="0" presId="urn:microsoft.com/office/officeart/2005/8/layout/matrix2"/>
    <dgm:cxn modelId="{39E7A53D-CE0B-42EA-B6E0-AF32C2B36C13}" type="presOf" srcId="{ACB27228-2012-4F4E-88EB-FD64ECFFF7A9}" destId="{A4BDE779-899D-48F8-8035-3A81A778BBF7}" srcOrd="0" destOrd="0" presId="urn:microsoft.com/office/officeart/2005/8/layout/matrix2"/>
    <dgm:cxn modelId="{E8A7300E-EE18-4520-9B04-5194E117EB7D}" srcId="{EE0BF330-47CB-40F0-B38A-7087D4E2BD72}" destId="{2ACAA1B8-E46B-43A1-BD89-FD5C57955A36}" srcOrd="1" destOrd="0" parTransId="{CF090112-48D5-47EB-BE1B-C9B9D1B48AD9}" sibTransId="{0D2D4339-4F54-4FC0-8BFC-49F4D18A49FB}"/>
    <dgm:cxn modelId="{43CA1F5C-E33F-4BE5-999D-B5F89703C18C}" srcId="{EE0BF330-47CB-40F0-B38A-7087D4E2BD72}" destId="{8050A5FD-5D23-4FCB-926E-361B70A17B13}" srcOrd="3" destOrd="0" parTransId="{80A7CDE6-5BB9-41EC-A64A-6EB55A12AB5C}" sibTransId="{7FC0EB2D-91D5-4E07-BBD9-84BFA3B64CC9}"/>
    <dgm:cxn modelId="{7B582FF9-5DC1-4331-B84D-6054CA1B2DC9}" srcId="{EE0BF330-47CB-40F0-B38A-7087D4E2BD72}" destId="{ACB27228-2012-4F4E-88EB-FD64ECFFF7A9}" srcOrd="2" destOrd="0" parTransId="{A0979A47-E897-4DA1-9E25-8DE376270FEC}" sibTransId="{C886EBF6-11E8-46AE-A645-F15989D29820}"/>
    <dgm:cxn modelId="{8964473D-8408-4CCD-99E5-7989ACD38A20}" srcId="{EE0BF330-47CB-40F0-B38A-7087D4E2BD72}" destId="{BCCDFD6E-1B5B-4027-9F68-BD3BADBAD73A}" srcOrd="0" destOrd="0" parTransId="{7BD42430-7369-48DC-ABF8-CEAC5FBBE8DB}" sibTransId="{2C27423C-526A-4D48-8906-22F475C50D58}"/>
    <dgm:cxn modelId="{C9850F2D-3249-470E-998F-DFAA33AE442C}" type="presParOf" srcId="{C56A36D8-5F62-48AD-A3E3-01E5975283EC}" destId="{BBEF657A-339D-4181-ADFE-9F75F3DC6CF6}" srcOrd="0" destOrd="0" presId="urn:microsoft.com/office/officeart/2005/8/layout/matrix2"/>
    <dgm:cxn modelId="{4D57B7F7-8587-4420-AE52-949C125B4FD9}" type="presParOf" srcId="{C56A36D8-5F62-48AD-A3E3-01E5975283EC}" destId="{CCB28142-0AD7-4475-A443-5B2242EA555F}" srcOrd="1" destOrd="0" presId="urn:microsoft.com/office/officeart/2005/8/layout/matrix2"/>
    <dgm:cxn modelId="{AA125220-FA51-4496-BA42-4D62F34102A2}" type="presParOf" srcId="{C56A36D8-5F62-48AD-A3E3-01E5975283EC}" destId="{63D47094-E3DE-4F13-936F-531B5554FD3A}" srcOrd="2" destOrd="0" presId="urn:microsoft.com/office/officeart/2005/8/layout/matrix2"/>
    <dgm:cxn modelId="{3EF65770-58D5-4BC1-BA35-65D7ED9333E5}" type="presParOf" srcId="{C56A36D8-5F62-48AD-A3E3-01E5975283EC}" destId="{A4BDE779-899D-48F8-8035-3A81A778BBF7}" srcOrd="3" destOrd="0" presId="urn:microsoft.com/office/officeart/2005/8/layout/matrix2"/>
    <dgm:cxn modelId="{E7FE0BF1-9446-4978-A464-65F1E303A422}" type="presParOf" srcId="{C56A36D8-5F62-48AD-A3E3-01E5975283EC}" destId="{E924F37E-28B6-4388-A525-65355B2F32F5}" srcOrd="4" destOrd="0" presId="urn:microsoft.com/office/officeart/2005/8/layout/matrix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FF6A1DD-7C0B-4581-B6B6-8A6B8D54E3B3}"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IN"/>
        </a:p>
      </dgm:t>
    </dgm:pt>
    <dgm:pt modelId="{3AB8D133-8A94-4041-A3BA-F168A53E8A04}">
      <dgm:prSet phldrT="[Text]" custT="1"/>
      <dgm:spPr/>
      <dgm:t>
        <a:bodyPr/>
        <a:lstStyle/>
        <a:p>
          <a:r>
            <a:rPr lang="en-IN" sz="2800" b="1" dirty="0" smtClean="0">
              <a:latin typeface="Cambria" pitchFamily="18" charset="0"/>
            </a:rPr>
            <a:t>Extent of Verification </a:t>
          </a:r>
          <a:endParaRPr lang="en-IN" sz="2800" b="1" dirty="0">
            <a:latin typeface="Cambria" pitchFamily="18" charset="0"/>
          </a:endParaRPr>
        </a:p>
      </dgm:t>
    </dgm:pt>
    <dgm:pt modelId="{D2902D12-DAB5-4183-B34D-045B83FC4C44}" type="parTrans" cxnId="{95C1B02A-9692-452C-A114-76F5166F1487}">
      <dgm:prSet/>
      <dgm:spPr/>
      <dgm:t>
        <a:bodyPr/>
        <a:lstStyle/>
        <a:p>
          <a:endParaRPr lang="en-IN"/>
        </a:p>
      </dgm:t>
    </dgm:pt>
    <dgm:pt modelId="{B300B24B-3F29-42E7-A9F4-339EF3D90B56}" type="sibTrans" cxnId="{95C1B02A-9692-452C-A114-76F5166F1487}">
      <dgm:prSet/>
      <dgm:spPr/>
      <dgm:t>
        <a:bodyPr/>
        <a:lstStyle/>
        <a:p>
          <a:endParaRPr lang="en-IN"/>
        </a:p>
      </dgm:t>
    </dgm:pt>
    <dgm:pt modelId="{8A2131B8-2EDE-49E6-86FF-436086EBA363}">
      <dgm:prSet phldrT="[Text]" custT="1"/>
      <dgm:spPr/>
      <dgm:t>
        <a:bodyPr/>
        <a:lstStyle/>
        <a:p>
          <a:r>
            <a:rPr lang="en-IN" sz="1800" dirty="0" smtClean="0"/>
            <a:t>Normally, 5% of the total advances of the Branch or all advances above Rs. 2 </a:t>
          </a:r>
          <a:r>
            <a:rPr lang="en-IN" sz="1800" dirty="0" err="1" smtClean="0"/>
            <a:t>Crores</a:t>
          </a:r>
          <a:r>
            <a:rPr lang="en-IN" sz="1800" dirty="0" smtClean="0"/>
            <a:t>, whichever is lower, should be gone through. The percentage of check for advances will depend on existence and efficacy of the internal control procedures. If NPAs are high or extensive problems are identified in the Br., percentage of check will have to be increased.</a:t>
          </a:r>
          <a:endParaRPr lang="en-IN" sz="1800" dirty="0"/>
        </a:p>
      </dgm:t>
    </dgm:pt>
    <dgm:pt modelId="{6B2AB1C8-B1AD-45A8-881E-F1B8CF4FDB0F}" type="parTrans" cxnId="{DBBE8E60-D007-44CD-9A30-5D9486691AE8}">
      <dgm:prSet/>
      <dgm:spPr/>
      <dgm:t>
        <a:bodyPr/>
        <a:lstStyle/>
        <a:p>
          <a:endParaRPr lang="en-IN"/>
        </a:p>
      </dgm:t>
    </dgm:pt>
    <dgm:pt modelId="{67C0776B-B4E5-4694-8A02-2C41C2C69B55}" type="sibTrans" cxnId="{DBBE8E60-D007-44CD-9A30-5D9486691AE8}">
      <dgm:prSet/>
      <dgm:spPr/>
      <dgm:t>
        <a:bodyPr/>
        <a:lstStyle/>
        <a:p>
          <a:endParaRPr lang="en-IN"/>
        </a:p>
      </dgm:t>
    </dgm:pt>
    <dgm:pt modelId="{498A7F74-8977-43D6-B364-6D8ED6BD6D8C}">
      <dgm:prSet phldrT="[Text]" custT="1"/>
      <dgm:spPr/>
      <dgm:t>
        <a:bodyPr/>
        <a:lstStyle/>
        <a:p>
          <a:r>
            <a:rPr lang="en-US" sz="1800" dirty="0" smtClean="0"/>
            <a:t>All Problem Accounts to be verified in detail such as Accounts adversely commented upon by Internal Auditors, Concurrent  Auditors, etc.</a:t>
          </a:r>
          <a:endParaRPr lang="en-IN" sz="1800" dirty="0"/>
        </a:p>
      </dgm:t>
    </dgm:pt>
    <dgm:pt modelId="{B9BD28F0-3627-45DC-A0AC-928028D7237B}" type="parTrans" cxnId="{BC43DCE0-8186-44CC-90D9-86F8D27DE024}">
      <dgm:prSet/>
      <dgm:spPr/>
    </dgm:pt>
    <dgm:pt modelId="{D564EB4E-377F-42E2-8170-669479B95A82}" type="sibTrans" cxnId="{BC43DCE0-8186-44CC-90D9-86F8D27DE024}">
      <dgm:prSet/>
      <dgm:spPr/>
    </dgm:pt>
    <dgm:pt modelId="{AF4FBF54-E6FF-448D-8D0A-B0770DC9D39A}">
      <dgm:prSet phldrT="[Text]" custT="1"/>
      <dgm:spPr/>
      <dgm:t>
        <a:bodyPr/>
        <a:lstStyle/>
        <a:p>
          <a:r>
            <a:rPr lang="en-US" sz="1800" dirty="0" smtClean="0"/>
            <a:t>Other Loan Accounts may be test checked which should include Advances sanctioned during the Year.</a:t>
          </a:r>
          <a:endParaRPr lang="en-IN" sz="1800" dirty="0"/>
        </a:p>
      </dgm:t>
    </dgm:pt>
    <dgm:pt modelId="{8F63EDA9-6A5D-42E1-8D4A-2E433D860582}" type="parTrans" cxnId="{C4AC8C6A-4258-4371-8CD8-75E13C28D3EC}">
      <dgm:prSet/>
      <dgm:spPr/>
    </dgm:pt>
    <dgm:pt modelId="{E5BC6D05-B102-49FA-ACFD-81A6A080B927}" type="sibTrans" cxnId="{C4AC8C6A-4258-4371-8CD8-75E13C28D3EC}">
      <dgm:prSet/>
      <dgm:spPr/>
    </dgm:pt>
    <dgm:pt modelId="{F0B79E08-C13D-4C7B-9C21-D005B5945C51}" type="pres">
      <dgm:prSet presAssocID="{2FF6A1DD-7C0B-4581-B6B6-8A6B8D54E3B3}" presName="linearFlow" presStyleCnt="0">
        <dgm:presLayoutVars>
          <dgm:dir/>
          <dgm:animLvl val="lvl"/>
          <dgm:resizeHandles val="exact"/>
        </dgm:presLayoutVars>
      </dgm:prSet>
      <dgm:spPr/>
      <dgm:t>
        <a:bodyPr/>
        <a:lstStyle/>
        <a:p>
          <a:endParaRPr lang="en-IN"/>
        </a:p>
      </dgm:t>
    </dgm:pt>
    <dgm:pt modelId="{610BAFE2-3CD1-4AD9-A87F-9FD65D581E97}" type="pres">
      <dgm:prSet presAssocID="{3AB8D133-8A94-4041-A3BA-F168A53E8A04}" presName="composite" presStyleCnt="0"/>
      <dgm:spPr/>
    </dgm:pt>
    <dgm:pt modelId="{C648A2D2-9816-43A7-B0BC-7481391BE8B8}" type="pres">
      <dgm:prSet presAssocID="{3AB8D133-8A94-4041-A3BA-F168A53E8A04}" presName="parTx" presStyleLbl="node1" presStyleIdx="0" presStyleCnt="1">
        <dgm:presLayoutVars>
          <dgm:chMax val="0"/>
          <dgm:chPref val="0"/>
          <dgm:bulletEnabled val="1"/>
        </dgm:presLayoutVars>
      </dgm:prSet>
      <dgm:spPr/>
      <dgm:t>
        <a:bodyPr/>
        <a:lstStyle/>
        <a:p>
          <a:endParaRPr lang="en-IN"/>
        </a:p>
      </dgm:t>
    </dgm:pt>
    <dgm:pt modelId="{14697962-BB6D-4407-B0FC-9EAD8A26022E}" type="pres">
      <dgm:prSet presAssocID="{3AB8D133-8A94-4041-A3BA-F168A53E8A04}" presName="parSh" presStyleLbl="node1" presStyleIdx="0" presStyleCnt="1"/>
      <dgm:spPr/>
      <dgm:t>
        <a:bodyPr/>
        <a:lstStyle/>
        <a:p>
          <a:endParaRPr lang="en-IN"/>
        </a:p>
      </dgm:t>
    </dgm:pt>
    <dgm:pt modelId="{36F8C974-DEF5-431B-ADB9-194712D61DB3}" type="pres">
      <dgm:prSet presAssocID="{3AB8D133-8A94-4041-A3BA-F168A53E8A04}" presName="desTx" presStyleLbl="fgAcc1" presStyleIdx="0" presStyleCnt="1" custScaleX="109728">
        <dgm:presLayoutVars>
          <dgm:bulletEnabled val="1"/>
        </dgm:presLayoutVars>
      </dgm:prSet>
      <dgm:spPr/>
      <dgm:t>
        <a:bodyPr/>
        <a:lstStyle/>
        <a:p>
          <a:endParaRPr lang="en-IN"/>
        </a:p>
      </dgm:t>
    </dgm:pt>
  </dgm:ptLst>
  <dgm:cxnLst>
    <dgm:cxn modelId="{DBBE8E60-D007-44CD-9A30-5D9486691AE8}" srcId="{3AB8D133-8A94-4041-A3BA-F168A53E8A04}" destId="{8A2131B8-2EDE-49E6-86FF-436086EBA363}" srcOrd="0" destOrd="0" parTransId="{6B2AB1C8-B1AD-45A8-881E-F1B8CF4FDB0F}" sibTransId="{67C0776B-B4E5-4694-8A02-2C41C2C69B55}"/>
    <dgm:cxn modelId="{1241BE58-D5C4-4AE7-914B-6F3A86BB56B9}" type="presOf" srcId="{8A2131B8-2EDE-49E6-86FF-436086EBA363}" destId="{36F8C974-DEF5-431B-ADB9-194712D61DB3}" srcOrd="0" destOrd="0" presId="urn:microsoft.com/office/officeart/2005/8/layout/process3"/>
    <dgm:cxn modelId="{95C1B02A-9692-452C-A114-76F5166F1487}" srcId="{2FF6A1DD-7C0B-4581-B6B6-8A6B8D54E3B3}" destId="{3AB8D133-8A94-4041-A3BA-F168A53E8A04}" srcOrd="0" destOrd="0" parTransId="{D2902D12-DAB5-4183-B34D-045B83FC4C44}" sibTransId="{B300B24B-3F29-42E7-A9F4-339EF3D90B56}"/>
    <dgm:cxn modelId="{AD4A0D0B-BD94-4E1B-A5F5-F739DC168525}" type="presOf" srcId="{2FF6A1DD-7C0B-4581-B6B6-8A6B8D54E3B3}" destId="{F0B79E08-C13D-4C7B-9C21-D005B5945C51}" srcOrd="0" destOrd="0" presId="urn:microsoft.com/office/officeart/2005/8/layout/process3"/>
    <dgm:cxn modelId="{C4AC8C6A-4258-4371-8CD8-75E13C28D3EC}" srcId="{3AB8D133-8A94-4041-A3BA-F168A53E8A04}" destId="{AF4FBF54-E6FF-448D-8D0A-B0770DC9D39A}" srcOrd="2" destOrd="0" parTransId="{8F63EDA9-6A5D-42E1-8D4A-2E433D860582}" sibTransId="{E5BC6D05-B102-49FA-ACFD-81A6A080B927}"/>
    <dgm:cxn modelId="{BC43DCE0-8186-44CC-90D9-86F8D27DE024}" srcId="{3AB8D133-8A94-4041-A3BA-F168A53E8A04}" destId="{498A7F74-8977-43D6-B364-6D8ED6BD6D8C}" srcOrd="1" destOrd="0" parTransId="{B9BD28F0-3627-45DC-A0AC-928028D7237B}" sibTransId="{D564EB4E-377F-42E2-8170-669479B95A82}"/>
    <dgm:cxn modelId="{6FA84017-6DE4-439A-B65B-163640881706}" type="presOf" srcId="{498A7F74-8977-43D6-B364-6D8ED6BD6D8C}" destId="{36F8C974-DEF5-431B-ADB9-194712D61DB3}" srcOrd="0" destOrd="1" presId="urn:microsoft.com/office/officeart/2005/8/layout/process3"/>
    <dgm:cxn modelId="{A62CE836-C491-4115-9C65-5629DD8FD308}" type="presOf" srcId="{3AB8D133-8A94-4041-A3BA-F168A53E8A04}" destId="{14697962-BB6D-4407-B0FC-9EAD8A26022E}" srcOrd="1" destOrd="0" presId="urn:microsoft.com/office/officeart/2005/8/layout/process3"/>
    <dgm:cxn modelId="{C3D76735-18C0-4F8F-83A2-17331F88E31C}" type="presOf" srcId="{AF4FBF54-E6FF-448D-8D0A-B0770DC9D39A}" destId="{36F8C974-DEF5-431B-ADB9-194712D61DB3}" srcOrd="0" destOrd="2" presId="urn:microsoft.com/office/officeart/2005/8/layout/process3"/>
    <dgm:cxn modelId="{670205DA-B14D-4CD1-B52A-4D262EF14593}" type="presOf" srcId="{3AB8D133-8A94-4041-A3BA-F168A53E8A04}" destId="{C648A2D2-9816-43A7-B0BC-7481391BE8B8}" srcOrd="0" destOrd="0" presId="urn:microsoft.com/office/officeart/2005/8/layout/process3"/>
    <dgm:cxn modelId="{BAA379E5-3F1C-4111-BB25-304C43FECBFA}" type="presParOf" srcId="{F0B79E08-C13D-4C7B-9C21-D005B5945C51}" destId="{610BAFE2-3CD1-4AD9-A87F-9FD65D581E97}" srcOrd="0" destOrd="0" presId="urn:microsoft.com/office/officeart/2005/8/layout/process3"/>
    <dgm:cxn modelId="{A0D95BD3-76E9-4F20-B6FD-4C4B8DF40B6A}" type="presParOf" srcId="{610BAFE2-3CD1-4AD9-A87F-9FD65D581E97}" destId="{C648A2D2-9816-43A7-B0BC-7481391BE8B8}" srcOrd="0" destOrd="0" presId="urn:microsoft.com/office/officeart/2005/8/layout/process3"/>
    <dgm:cxn modelId="{2560B928-7108-4EBB-847A-F60B4C055AF4}" type="presParOf" srcId="{610BAFE2-3CD1-4AD9-A87F-9FD65D581E97}" destId="{14697962-BB6D-4407-B0FC-9EAD8A26022E}" srcOrd="1" destOrd="0" presId="urn:microsoft.com/office/officeart/2005/8/layout/process3"/>
    <dgm:cxn modelId="{806B992B-A97A-4E5F-89BE-698DCEE424DC}" type="presParOf" srcId="{610BAFE2-3CD1-4AD9-A87F-9FD65D581E97}" destId="{36F8C974-DEF5-431B-ADB9-194712D61DB3}" srcOrd="2" destOrd="0" presId="urn:microsoft.com/office/officeart/2005/8/layout/process3"/>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BF3D470-BC4D-4003-AA71-0E8C89608D4F}" type="doc">
      <dgm:prSet loTypeId="urn:microsoft.com/office/officeart/2005/8/layout/list1" loCatId="list" qsTypeId="urn:microsoft.com/office/officeart/2005/8/quickstyle/simple5" qsCatId="simple" csTypeId="urn:microsoft.com/office/officeart/2005/8/colors/accent0_1" csCatId="mainScheme" phldr="1"/>
      <dgm:spPr/>
      <dgm:t>
        <a:bodyPr/>
        <a:lstStyle/>
        <a:p>
          <a:endParaRPr lang="en-IN"/>
        </a:p>
      </dgm:t>
    </dgm:pt>
    <dgm:pt modelId="{DC824429-488D-4945-BBBA-296C8D5D644F}">
      <dgm:prSet phldrT="[Text]" custT="1"/>
      <dgm:spPr/>
      <dgm:t>
        <a:bodyPr/>
        <a:lstStyle/>
        <a:p>
          <a:r>
            <a:rPr lang="en-IN" sz="1600" b="1" dirty="0" smtClean="0">
              <a:latin typeface="Cambria" pitchFamily="18" charset="0"/>
            </a:rPr>
            <a:t>Credit Appraisal &amp; Sanction</a:t>
          </a:r>
          <a:endParaRPr lang="en-IN" sz="1600" b="1" dirty="0">
            <a:latin typeface="Cambria" pitchFamily="18" charset="0"/>
          </a:endParaRPr>
        </a:p>
      </dgm:t>
    </dgm:pt>
    <dgm:pt modelId="{C62744CA-D949-4CE3-B037-B5E26A927B50}" type="parTrans" cxnId="{EE33489F-3531-4CC2-8762-9A468EA05BF7}">
      <dgm:prSet/>
      <dgm:spPr/>
      <dgm:t>
        <a:bodyPr/>
        <a:lstStyle/>
        <a:p>
          <a:endParaRPr lang="en-IN" sz="2400" b="1">
            <a:latin typeface="Cambria" pitchFamily="18" charset="0"/>
          </a:endParaRPr>
        </a:p>
      </dgm:t>
    </dgm:pt>
    <dgm:pt modelId="{464E5B9A-64A0-4DA0-8A75-EB62810775C4}" type="sibTrans" cxnId="{EE33489F-3531-4CC2-8762-9A468EA05BF7}">
      <dgm:prSet/>
      <dgm:spPr/>
      <dgm:t>
        <a:bodyPr/>
        <a:lstStyle/>
        <a:p>
          <a:endParaRPr lang="en-IN" sz="2400" b="1">
            <a:latin typeface="Cambria" pitchFamily="18" charset="0"/>
          </a:endParaRPr>
        </a:p>
      </dgm:t>
    </dgm:pt>
    <dgm:pt modelId="{74475030-B09C-4F55-9D89-AE8FE3DE07FD}">
      <dgm:prSet custT="1"/>
      <dgm:spPr/>
      <dgm:t>
        <a:bodyPr/>
        <a:lstStyle/>
        <a:p>
          <a:r>
            <a:rPr lang="en-IN" sz="1600" b="1" dirty="0" smtClean="0">
              <a:latin typeface="Cambria" pitchFamily="18" charset="0"/>
            </a:rPr>
            <a:t>Disbursement</a:t>
          </a:r>
          <a:endParaRPr lang="en-IN" sz="1600" b="1" dirty="0">
            <a:latin typeface="Cambria" pitchFamily="18" charset="0"/>
          </a:endParaRPr>
        </a:p>
      </dgm:t>
    </dgm:pt>
    <dgm:pt modelId="{C133427F-4017-43B7-9255-C02501BFE6CE}" type="parTrans" cxnId="{9060F7F1-6E39-4858-9948-E9101E74F3C8}">
      <dgm:prSet/>
      <dgm:spPr/>
      <dgm:t>
        <a:bodyPr/>
        <a:lstStyle/>
        <a:p>
          <a:endParaRPr lang="en-IN" sz="2400" b="1">
            <a:latin typeface="Cambria" pitchFamily="18" charset="0"/>
          </a:endParaRPr>
        </a:p>
      </dgm:t>
    </dgm:pt>
    <dgm:pt modelId="{6EBF118F-AC61-4907-9C2D-5910F3F9CCB8}" type="sibTrans" cxnId="{9060F7F1-6E39-4858-9948-E9101E74F3C8}">
      <dgm:prSet/>
      <dgm:spPr/>
      <dgm:t>
        <a:bodyPr/>
        <a:lstStyle/>
        <a:p>
          <a:endParaRPr lang="en-IN" sz="2400" b="1">
            <a:latin typeface="Cambria" pitchFamily="18" charset="0"/>
          </a:endParaRPr>
        </a:p>
      </dgm:t>
    </dgm:pt>
    <dgm:pt modelId="{CA56F9ED-5E24-4C2B-92AB-14DD55D2675C}">
      <dgm:prSet custT="1"/>
      <dgm:spPr/>
      <dgm:t>
        <a:bodyPr/>
        <a:lstStyle/>
        <a:p>
          <a:r>
            <a:rPr lang="en-IN" sz="1600" b="1" dirty="0" smtClean="0">
              <a:latin typeface="Cambria" pitchFamily="18" charset="0"/>
            </a:rPr>
            <a:t>Review of Operations</a:t>
          </a:r>
          <a:endParaRPr lang="en-IN" sz="1600" b="1" dirty="0">
            <a:latin typeface="Cambria" pitchFamily="18" charset="0"/>
          </a:endParaRPr>
        </a:p>
      </dgm:t>
    </dgm:pt>
    <dgm:pt modelId="{363566CD-D034-4CC1-BB9B-15AE88812EC2}" type="parTrans" cxnId="{C133CAD3-1A92-45E4-A180-DFDD6CE8835E}">
      <dgm:prSet/>
      <dgm:spPr/>
      <dgm:t>
        <a:bodyPr/>
        <a:lstStyle/>
        <a:p>
          <a:endParaRPr lang="en-IN" sz="2400" b="1">
            <a:latin typeface="Cambria" pitchFamily="18" charset="0"/>
          </a:endParaRPr>
        </a:p>
      </dgm:t>
    </dgm:pt>
    <dgm:pt modelId="{385D1213-AEF6-41E1-A67A-16812E2E9A72}" type="sibTrans" cxnId="{C133CAD3-1A92-45E4-A180-DFDD6CE8835E}">
      <dgm:prSet/>
      <dgm:spPr/>
      <dgm:t>
        <a:bodyPr/>
        <a:lstStyle/>
        <a:p>
          <a:endParaRPr lang="en-IN" sz="2400" b="1">
            <a:latin typeface="Cambria" pitchFamily="18" charset="0"/>
          </a:endParaRPr>
        </a:p>
      </dgm:t>
    </dgm:pt>
    <dgm:pt modelId="{2B366491-C0EA-40EC-815D-CF04BCAE41FF}">
      <dgm:prSet custT="1"/>
      <dgm:spPr/>
      <dgm:t>
        <a:bodyPr/>
        <a:lstStyle/>
        <a:p>
          <a:r>
            <a:rPr lang="en-IN" sz="1600" b="1" dirty="0" smtClean="0">
              <a:latin typeface="Cambria" pitchFamily="18" charset="0"/>
            </a:rPr>
            <a:t>Renewal / Enhancement / Reschedulement / Balance Confirmation</a:t>
          </a:r>
          <a:endParaRPr lang="en-IN" sz="1600" b="1" dirty="0">
            <a:latin typeface="Cambria" pitchFamily="18" charset="0"/>
          </a:endParaRPr>
        </a:p>
      </dgm:t>
    </dgm:pt>
    <dgm:pt modelId="{CB3033B0-A344-40CF-8558-4922377F8860}" type="parTrans" cxnId="{A5C82349-6982-4176-94D6-8E7FAB00DB85}">
      <dgm:prSet/>
      <dgm:spPr/>
      <dgm:t>
        <a:bodyPr/>
        <a:lstStyle/>
        <a:p>
          <a:endParaRPr lang="en-IN" sz="2400" b="1">
            <a:latin typeface="Cambria" pitchFamily="18" charset="0"/>
          </a:endParaRPr>
        </a:p>
      </dgm:t>
    </dgm:pt>
    <dgm:pt modelId="{611E6BFF-AF29-4C5A-B93A-8CE1241355EF}" type="sibTrans" cxnId="{A5C82349-6982-4176-94D6-8E7FAB00DB85}">
      <dgm:prSet/>
      <dgm:spPr/>
      <dgm:t>
        <a:bodyPr/>
        <a:lstStyle/>
        <a:p>
          <a:endParaRPr lang="en-IN" sz="2400" b="1">
            <a:latin typeface="Cambria" pitchFamily="18" charset="0"/>
          </a:endParaRPr>
        </a:p>
      </dgm:t>
    </dgm:pt>
    <dgm:pt modelId="{0C115476-A30A-4235-8884-3BF01E240C18}">
      <dgm:prSet custT="1"/>
      <dgm:spPr/>
      <dgm:t>
        <a:bodyPr/>
        <a:lstStyle/>
        <a:p>
          <a:r>
            <a:rPr lang="en-IN" sz="1600" b="1" dirty="0" smtClean="0">
              <a:latin typeface="Cambria" pitchFamily="18" charset="0"/>
            </a:rPr>
            <a:t>Physical verification of Securities &amp; Valuation</a:t>
          </a:r>
          <a:endParaRPr lang="en-IN" sz="1600" b="1" dirty="0">
            <a:latin typeface="Cambria" pitchFamily="18" charset="0"/>
          </a:endParaRPr>
        </a:p>
      </dgm:t>
    </dgm:pt>
    <dgm:pt modelId="{F4644A8F-04FA-424E-B705-193FB626AE97}" type="parTrans" cxnId="{7AD14680-0D38-4282-9F31-4C451C1FB397}">
      <dgm:prSet/>
      <dgm:spPr/>
      <dgm:t>
        <a:bodyPr/>
        <a:lstStyle/>
        <a:p>
          <a:endParaRPr lang="en-IN" sz="2400" b="1">
            <a:latin typeface="Cambria" pitchFamily="18" charset="0"/>
          </a:endParaRPr>
        </a:p>
      </dgm:t>
    </dgm:pt>
    <dgm:pt modelId="{A5E887AD-D2C3-4D71-9800-2FFC2CDC15BF}" type="sibTrans" cxnId="{7AD14680-0D38-4282-9F31-4C451C1FB397}">
      <dgm:prSet/>
      <dgm:spPr/>
      <dgm:t>
        <a:bodyPr/>
        <a:lstStyle/>
        <a:p>
          <a:endParaRPr lang="en-IN" sz="2400" b="1">
            <a:latin typeface="Cambria" pitchFamily="18" charset="0"/>
          </a:endParaRPr>
        </a:p>
      </dgm:t>
    </dgm:pt>
    <dgm:pt modelId="{F2E2C732-B563-4010-8D3E-6A7E7F89D1C7}" type="pres">
      <dgm:prSet presAssocID="{3BF3D470-BC4D-4003-AA71-0E8C89608D4F}" presName="linear" presStyleCnt="0">
        <dgm:presLayoutVars>
          <dgm:dir/>
          <dgm:animLvl val="lvl"/>
          <dgm:resizeHandles val="exact"/>
        </dgm:presLayoutVars>
      </dgm:prSet>
      <dgm:spPr/>
      <dgm:t>
        <a:bodyPr/>
        <a:lstStyle/>
        <a:p>
          <a:endParaRPr lang="en-IN"/>
        </a:p>
      </dgm:t>
    </dgm:pt>
    <dgm:pt modelId="{4655B233-797B-4DB2-8912-2CFBB6375A2D}" type="pres">
      <dgm:prSet presAssocID="{DC824429-488D-4945-BBBA-296C8D5D644F}" presName="parentLin" presStyleCnt="0"/>
      <dgm:spPr/>
    </dgm:pt>
    <dgm:pt modelId="{5CAC5E31-6823-40AF-A41A-8B34CBF376DF}" type="pres">
      <dgm:prSet presAssocID="{DC824429-488D-4945-BBBA-296C8D5D644F}" presName="parentLeftMargin" presStyleLbl="node1" presStyleIdx="0" presStyleCnt="5"/>
      <dgm:spPr/>
      <dgm:t>
        <a:bodyPr/>
        <a:lstStyle/>
        <a:p>
          <a:endParaRPr lang="en-IN"/>
        </a:p>
      </dgm:t>
    </dgm:pt>
    <dgm:pt modelId="{60D17A8D-0539-4F77-BAE6-3C19EC1EE6E0}" type="pres">
      <dgm:prSet presAssocID="{DC824429-488D-4945-BBBA-296C8D5D644F}" presName="parentText" presStyleLbl="node1" presStyleIdx="0" presStyleCnt="5">
        <dgm:presLayoutVars>
          <dgm:chMax val="0"/>
          <dgm:bulletEnabled val="1"/>
        </dgm:presLayoutVars>
      </dgm:prSet>
      <dgm:spPr/>
      <dgm:t>
        <a:bodyPr/>
        <a:lstStyle/>
        <a:p>
          <a:endParaRPr lang="en-IN"/>
        </a:p>
      </dgm:t>
    </dgm:pt>
    <dgm:pt modelId="{CBB9AB78-6C22-485C-8B55-FA02773DB82F}" type="pres">
      <dgm:prSet presAssocID="{DC824429-488D-4945-BBBA-296C8D5D644F}" presName="negativeSpace" presStyleCnt="0"/>
      <dgm:spPr/>
    </dgm:pt>
    <dgm:pt modelId="{2F100EDC-E243-40F3-B3F7-FFD4D2CA906A}" type="pres">
      <dgm:prSet presAssocID="{DC824429-488D-4945-BBBA-296C8D5D644F}" presName="childText" presStyleLbl="conFgAcc1" presStyleIdx="0" presStyleCnt="5">
        <dgm:presLayoutVars>
          <dgm:bulletEnabled val="1"/>
        </dgm:presLayoutVars>
      </dgm:prSet>
      <dgm:spPr/>
    </dgm:pt>
    <dgm:pt modelId="{B0964BA2-3AFE-4CF8-B5ED-52600A803C87}" type="pres">
      <dgm:prSet presAssocID="{464E5B9A-64A0-4DA0-8A75-EB62810775C4}" presName="spaceBetweenRectangles" presStyleCnt="0"/>
      <dgm:spPr/>
    </dgm:pt>
    <dgm:pt modelId="{BDBB57D6-9509-4128-A243-73F87BA3789D}" type="pres">
      <dgm:prSet presAssocID="{74475030-B09C-4F55-9D89-AE8FE3DE07FD}" presName="parentLin" presStyleCnt="0"/>
      <dgm:spPr/>
    </dgm:pt>
    <dgm:pt modelId="{2947DA2B-C15B-425B-9B6A-D0C59B56D2F0}" type="pres">
      <dgm:prSet presAssocID="{74475030-B09C-4F55-9D89-AE8FE3DE07FD}" presName="parentLeftMargin" presStyleLbl="node1" presStyleIdx="0" presStyleCnt="5"/>
      <dgm:spPr/>
      <dgm:t>
        <a:bodyPr/>
        <a:lstStyle/>
        <a:p>
          <a:endParaRPr lang="en-IN"/>
        </a:p>
      </dgm:t>
    </dgm:pt>
    <dgm:pt modelId="{0EF26C04-F075-412A-B8D9-E7AB83D9F664}" type="pres">
      <dgm:prSet presAssocID="{74475030-B09C-4F55-9D89-AE8FE3DE07FD}" presName="parentText" presStyleLbl="node1" presStyleIdx="1" presStyleCnt="5">
        <dgm:presLayoutVars>
          <dgm:chMax val="0"/>
          <dgm:bulletEnabled val="1"/>
        </dgm:presLayoutVars>
      </dgm:prSet>
      <dgm:spPr/>
      <dgm:t>
        <a:bodyPr/>
        <a:lstStyle/>
        <a:p>
          <a:endParaRPr lang="en-IN"/>
        </a:p>
      </dgm:t>
    </dgm:pt>
    <dgm:pt modelId="{24EA3F15-64A8-4A3F-81E0-F4D9D0A64833}" type="pres">
      <dgm:prSet presAssocID="{74475030-B09C-4F55-9D89-AE8FE3DE07FD}" presName="negativeSpace" presStyleCnt="0"/>
      <dgm:spPr/>
    </dgm:pt>
    <dgm:pt modelId="{73EF6E5E-ED66-45F8-8B4D-C2BA79B79E4C}" type="pres">
      <dgm:prSet presAssocID="{74475030-B09C-4F55-9D89-AE8FE3DE07FD}" presName="childText" presStyleLbl="conFgAcc1" presStyleIdx="1" presStyleCnt="5">
        <dgm:presLayoutVars>
          <dgm:bulletEnabled val="1"/>
        </dgm:presLayoutVars>
      </dgm:prSet>
      <dgm:spPr/>
    </dgm:pt>
    <dgm:pt modelId="{7F88166A-0EE4-471D-9D4F-71968B70804F}" type="pres">
      <dgm:prSet presAssocID="{6EBF118F-AC61-4907-9C2D-5910F3F9CCB8}" presName="spaceBetweenRectangles" presStyleCnt="0"/>
      <dgm:spPr/>
    </dgm:pt>
    <dgm:pt modelId="{2620CAD9-4EBE-4362-90C5-A00120C89605}" type="pres">
      <dgm:prSet presAssocID="{CA56F9ED-5E24-4C2B-92AB-14DD55D2675C}" presName="parentLin" presStyleCnt="0"/>
      <dgm:spPr/>
    </dgm:pt>
    <dgm:pt modelId="{1B043F06-A733-4570-95A2-E4C8DB62D97A}" type="pres">
      <dgm:prSet presAssocID="{CA56F9ED-5E24-4C2B-92AB-14DD55D2675C}" presName="parentLeftMargin" presStyleLbl="node1" presStyleIdx="1" presStyleCnt="5"/>
      <dgm:spPr/>
      <dgm:t>
        <a:bodyPr/>
        <a:lstStyle/>
        <a:p>
          <a:endParaRPr lang="en-IN"/>
        </a:p>
      </dgm:t>
    </dgm:pt>
    <dgm:pt modelId="{677EFD70-9241-4B76-BE7D-2F37949F40BF}" type="pres">
      <dgm:prSet presAssocID="{CA56F9ED-5E24-4C2B-92AB-14DD55D2675C}" presName="parentText" presStyleLbl="node1" presStyleIdx="2" presStyleCnt="5">
        <dgm:presLayoutVars>
          <dgm:chMax val="0"/>
          <dgm:bulletEnabled val="1"/>
        </dgm:presLayoutVars>
      </dgm:prSet>
      <dgm:spPr/>
      <dgm:t>
        <a:bodyPr/>
        <a:lstStyle/>
        <a:p>
          <a:endParaRPr lang="en-IN"/>
        </a:p>
      </dgm:t>
    </dgm:pt>
    <dgm:pt modelId="{7F3C36B2-25A0-400C-A541-B657846603FD}" type="pres">
      <dgm:prSet presAssocID="{CA56F9ED-5E24-4C2B-92AB-14DD55D2675C}" presName="negativeSpace" presStyleCnt="0"/>
      <dgm:spPr/>
    </dgm:pt>
    <dgm:pt modelId="{3B0B1150-A5CA-4496-89F4-80A2A62A6967}" type="pres">
      <dgm:prSet presAssocID="{CA56F9ED-5E24-4C2B-92AB-14DD55D2675C}" presName="childText" presStyleLbl="conFgAcc1" presStyleIdx="2" presStyleCnt="5">
        <dgm:presLayoutVars>
          <dgm:bulletEnabled val="1"/>
        </dgm:presLayoutVars>
      </dgm:prSet>
      <dgm:spPr/>
    </dgm:pt>
    <dgm:pt modelId="{5EA2CAA4-0A66-4547-BDFF-DE391185F91E}" type="pres">
      <dgm:prSet presAssocID="{385D1213-AEF6-41E1-A67A-16812E2E9A72}" presName="spaceBetweenRectangles" presStyleCnt="0"/>
      <dgm:spPr/>
    </dgm:pt>
    <dgm:pt modelId="{03574B0E-D40D-4CCE-A1A8-66AAFA2298CE}" type="pres">
      <dgm:prSet presAssocID="{2B366491-C0EA-40EC-815D-CF04BCAE41FF}" presName="parentLin" presStyleCnt="0"/>
      <dgm:spPr/>
    </dgm:pt>
    <dgm:pt modelId="{36C59678-0077-4AE0-8125-1810F4514251}" type="pres">
      <dgm:prSet presAssocID="{2B366491-C0EA-40EC-815D-CF04BCAE41FF}" presName="parentLeftMargin" presStyleLbl="node1" presStyleIdx="2" presStyleCnt="5"/>
      <dgm:spPr/>
      <dgm:t>
        <a:bodyPr/>
        <a:lstStyle/>
        <a:p>
          <a:endParaRPr lang="en-IN"/>
        </a:p>
      </dgm:t>
    </dgm:pt>
    <dgm:pt modelId="{594C84A8-4607-4DAF-98D7-5D51A70E4395}" type="pres">
      <dgm:prSet presAssocID="{2B366491-C0EA-40EC-815D-CF04BCAE41FF}" presName="parentText" presStyleLbl="node1" presStyleIdx="3" presStyleCnt="5">
        <dgm:presLayoutVars>
          <dgm:chMax val="0"/>
          <dgm:bulletEnabled val="1"/>
        </dgm:presLayoutVars>
      </dgm:prSet>
      <dgm:spPr/>
      <dgm:t>
        <a:bodyPr/>
        <a:lstStyle/>
        <a:p>
          <a:endParaRPr lang="en-IN"/>
        </a:p>
      </dgm:t>
    </dgm:pt>
    <dgm:pt modelId="{F033BBDF-EB15-49FD-8B58-A41503DABE4E}" type="pres">
      <dgm:prSet presAssocID="{2B366491-C0EA-40EC-815D-CF04BCAE41FF}" presName="negativeSpace" presStyleCnt="0"/>
      <dgm:spPr/>
    </dgm:pt>
    <dgm:pt modelId="{808C1A5B-227F-45CC-8AD3-D62452A23551}" type="pres">
      <dgm:prSet presAssocID="{2B366491-C0EA-40EC-815D-CF04BCAE41FF}" presName="childText" presStyleLbl="conFgAcc1" presStyleIdx="3" presStyleCnt="5">
        <dgm:presLayoutVars>
          <dgm:bulletEnabled val="1"/>
        </dgm:presLayoutVars>
      </dgm:prSet>
      <dgm:spPr/>
    </dgm:pt>
    <dgm:pt modelId="{F7A636F6-4272-4ACE-98F5-0BBA525C84F8}" type="pres">
      <dgm:prSet presAssocID="{611E6BFF-AF29-4C5A-B93A-8CE1241355EF}" presName="spaceBetweenRectangles" presStyleCnt="0"/>
      <dgm:spPr/>
    </dgm:pt>
    <dgm:pt modelId="{E6DE7543-1D00-46EE-85B0-50A8902BAF1B}" type="pres">
      <dgm:prSet presAssocID="{0C115476-A30A-4235-8884-3BF01E240C18}" presName="parentLin" presStyleCnt="0"/>
      <dgm:spPr/>
    </dgm:pt>
    <dgm:pt modelId="{57A2AF65-AF98-4EC6-A22E-2A9CC4CCD42C}" type="pres">
      <dgm:prSet presAssocID="{0C115476-A30A-4235-8884-3BF01E240C18}" presName="parentLeftMargin" presStyleLbl="node1" presStyleIdx="3" presStyleCnt="5"/>
      <dgm:spPr/>
      <dgm:t>
        <a:bodyPr/>
        <a:lstStyle/>
        <a:p>
          <a:endParaRPr lang="en-IN"/>
        </a:p>
      </dgm:t>
    </dgm:pt>
    <dgm:pt modelId="{20997E0C-54B7-44BC-918F-07F9B830749B}" type="pres">
      <dgm:prSet presAssocID="{0C115476-A30A-4235-8884-3BF01E240C18}" presName="parentText" presStyleLbl="node1" presStyleIdx="4" presStyleCnt="5">
        <dgm:presLayoutVars>
          <dgm:chMax val="0"/>
          <dgm:bulletEnabled val="1"/>
        </dgm:presLayoutVars>
      </dgm:prSet>
      <dgm:spPr/>
      <dgm:t>
        <a:bodyPr/>
        <a:lstStyle/>
        <a:p>
          <a:endParaRPr lang="en-IN"/>
        </a:p>
      </dgm:t>
    </dgm:pt>
    <dgm:pt modelId="{D622FECF-B40E-4229-877A-C09E4F055979}" type="pres">
      <dgm:prSet presAssocID="{0C115476-A30A-4235-8884-3BF01E240C18}" presName="negativeSpace" presStyleCnt="0"/>
      <dgm:spPr/>
    </dgm:pt>
    <dgm:pt modelId="{748CA3BB-A195-44EC-A2D8-74DEB56841A7}" type="pres">
      <dgm:prSet presAssocID="{0C115476-A30A-4235-8884-3BF01E240C18}" presName="childText" presStyleLbl="conFgAcc1" presStyleIdx="4" presStyleCnt="5">
        <dgm:presLayoutVars>
          <dgm:bulletEnabled val="1"/>
        </dgm:presLayoutVars>
      </dgm:prSet>
      <dgm:spPr/>
    </dgm:pt>
  </dgm:ptLst>
  <dgm:cxnLst>
    <dgm:cxn modelId="{C1974F02-9CC5-41B3-97F9-3AFD55AABF80}" type="presOf" srcId="{0C115476-A30A-4235-8884-3BF01E240C18}" destId="{57A2AF65-AF98-4EC6-A22E-2A9CC4CCD42C}" srcOrd="0" destOrd="0" presId="urn:microsoft.com/office/officeart/2005/8/layout/list1"/>
    <dgm:cxn modelId="{EE33489F-3531-4CC2-8762-9A468EA05BF7}" srcId="{3BF3D470-BC4D-4003-AA71-0E8C89608D4F}" destId="{DC824429-488D-4945-BBBA-296C8D5D644F}" srcOrd="0" destOrd="0" parTransId="{C62744CA-D949-4CE3-B037-B5E26A927B50}" sibTransId="{464E5B9A-64A0-4DA0-8A75-EB62810775C4}"/>
    <dgm:cxn modelId="{9060F7F1-6E39-4858-9948-E9101E74F3C8}" srcId="{3BF3D470-BC4D-4003-AA71-0E8C89608D4F}" destId="{74475030-B09C-4F55-9D89-AE8FE3DE07FD}" srcOrd="1" destOrd="0" parTransId="{C133427F-4017-43B7-9255-C02501BFE6CE}" sibTransId="{6EBF118F-AC61-4907-9C2D-5910F3F9CCB8}"/>
    <dgm:cxn modelId="{1F8FFB42-15F1-4ABC-8832-329F0D58D688}" type="presOf" srcId="{0C115476-A30A-4235-8884-3BF01E240C18}" destId="{20997E0C-54B7-44BC-918F-07F9B830749B}" srcOrd="1" destOrd="0" presId="urn:microsoft.com/office/officeart/2005/8/layout/list1"/>
    <dgm:cxn modelId="{F4EBA670-030B-462B-AE6B-B942A6B9346C}" type="presOf" srcId="{DC824429-488D-4945-BBBA-296C8D5D644F}" destId="{60D17A8D-0539-4F77-BAE6-3C19EC1EE6E0}" srcOrd="1" destOrd="0" presId="urn:microsoft.com/office/officeart/2005/8/layout/list1"/>
    <dgm:cxn modelId="{ED5254BB-3DE5-40B3-895D-22CE2588A1B7}" type="presOf" srcId="{CA56F9ED-5E24-4C2B-92AB-14DD55D2675C}" destId="{677EFD70-9241-4B76-BE7D-2F37949F40BF}" srcOrd="1" destOrd="0" presId="urn:microsoft.com/office/officeart/2005/8/layout/list1"/>
    <dgm:cxn modelId="{F16C571E-3196-48FD-B35E-7B65746ED8D2}" type="presOf" srcId="{2B366491-C0EA-40EC-815D-CF04BCAE41FF}" destId="{594C84A8-4607-4DAF-98D7-5D51A70E4395}" srcOrd="1" destOrd="0" presId="urn:microsoft.com/office/officeart/2005/8/layout/list1"/>
    <dgm:cxn modelId="{7AD14680-0D38-4282-9F31-4C451C1FB397}" srcId="{3BF3D470-BC4D-4003-AA71-0E8C89608D4F}" destId="{0C115476-A30A-4235-8884-3BF01E240C18}" srcOrd="4" destOrd="0" parTransId="{F4644A8F-04FA-424E-B705-193FB626AE97}" sibTransId="{A5E887AD-D2C3-4D71-9800-2FFC2CDC15BF}"/>
    <dgm:cxn modelId="{6A922063-A6EC-4CED-9D38-1C93BBBE5556}" type="presOf" srcId="{3BF3D470-BC4D-4003-AA71-0E8C89608D4F}" destId="{F2E2C732-B563-4010-8D3E-6A7E7F89D1C7}" srcOrd="0" destOrd="0" presId="urn:microsoft.com/office/officeart/2005/8/layout/list1"/>
    <dgm:cxn modelId="{3C2EA7BC-3441-460E-AD59-0DE0F712A780}" type="presOf" srcId="{74475030-B09C-4F55-9D89-AE8FE3DE07FD}" destId="{0EF26C04-F075-412A-B8D9-E7AB83D9F664}" srcOrd="1" destOrd="0" presId="urn:microsoft.com/office/officeart/2005/8/layout/list1"/>
    <dgm:cxn modelId="{E2EBE378-277C-4995-81C9-7777496606A9}" type="presOf" srcId="{DC824429-488D-4945-BBBA-296C8D5D644F}" destId="{5CAC5E31-6823-40AF-A41A-8B34CBF376DF}" srcOrd="0" destOrd="0" presId="urn:microsoft.com/office/officeart/2005/8/layout/list1"/>
    <dgm:cxn modelId="{C133CAD3-1A92-45E4-A180-DFDD6CE8835E}" srcId="{3BF3D470-BC4D-4003-AA71-0E8C89608D4F}" destId="{CA56F9ED-5E24-4C2B-92AB-14DD55D2675C}" srcOrd="2" destOrd="0" parTransId="{363566CD-D034-4CC1-BB9B-15AE88812EC2}" sibTransId="{385D1213-AEF6-41E1-A67A-16812E2E9A72}"/>
    <dgm:cxn modelId="{C3B8DE0C-26A7-4438-9361-DC720DE1C25E}" type="presOf" srcId="{74475030-B09C-4F55-9D89-AE8FE3DE07FD}" destId="{2947DA2B-C15B-425B-9B6A-D0C59B56D2F0}" srcOrd="0" destOrd="0" presId="urn:microsoft.com/office/officeart/2005/8/layout/list1"/>
    <dgm:cxn modelId="{A5C82349-6982-4176-94D6-8E7FAB00DB85}" srcId="{3BF3D470-BC4D-4003-AA71-0E8C89608D4F}" destId="{2B366491-C0EA-40EC-815D-CF04BCAE41FF}" srcOrd="3" destOrd="0" parTransId="{CB3033B0-A344-40CF-8558-4922377F8860}" sibTransId="{611E6BFF-AF29-4C5A-B93A-8CE1241355EF}"/>
    <dgm:cxn modelId="{F1E17396-DAE8-410D-AAC7-01551F2EAEF9}" type="presOf" srcId="{CA56F9ED-5E24-4C2B-92AB-14DD55D2675C}" destId="{1B043F06-A733-4570-95A2-E4C8DB62D97A}" srcOrd="0" destOrd="0" presId="urn:microsoft.com/office/officeart/2005/8/layout/list1"/>
    <dgm:cxn modelId="{58EB7D09-B92B-4C4E-8667-345DDD697E2F}" type="presOf" srcId="{2B366491-C0EA-40EC-815D-CF04BCAE41FF}" destId="{36C59678-0077-4AE0-8125-1810F4514251}" srcOrd="0" destOrd="0" presId="urn:microsoft.com/office/officeart/2005/8/layout/list1"/>
    <dgm:cxn modelId="{A3813C4A-FCF3-43D5-8BEB-CBA1349116C8}" type="presParOf" srcId="{F2E2C732-B563-4010-8D3E-6A7E7F89D1C7}" destId="{4655B233-797B-4DB2-8912-2CFBB6375A2D}" srcOrd="0" destOrd="0" presId="urn:microsoft.com/office/officeart/2005/8/layout/list1"/>
    <dgm:cxn modelId="{44F98239-B2A9-4F25-BC9F-FADD8300E91F}" type="presParOf" srcId="{4655B233-797B-4DB2-8912-2CFBB6375A2D}" destId="{5CAC5E31-6823-40AF-A41A-8B34CBF376DF}" srcOrd="0" destOrd="0" presId="urn:microsoft.com/office/officeart/2005/8/layout/list1"/>
    <dgm:cxn modelId="{241A72B0-6A8C-4EDD-A58F-312717CB5CC1}" type="presParOf" srcId="{4655B233-797B-4DB2-8912-2CFBB6375A2D}" destId="{60D17A8D-0539-4F77-BAE6-3C19EC1EE6E0}" srcOrd="1" destOrd="0" presId="urn:microsoft.com/office/officeart/2005/8/layout/list1"/>
    <dgm:cxn modelId="{58358493-7EBD-432E-9B2E-A5DE589884CE}" type="presParOf" srcId="{F2E2C732-B563-4010-8D3E-6A7E7F89D1C7}" destId="{CBB9AB78-6C22-485C-8B55-FA02773DB82F}" srcOrd="1" destOrd="0" presId="urn:microsoft.com/office/officeart/2005/8/layout/list1"/>
    <dgm:cxn modelId="{6E39C5C0-2033-46EE-8299-F285980207A8}" type="presParOf" srcId="{F2E2C732-B563-4010-8D3E-6A7E7F89D1C7}" destId="{2F100EDC-E243-40F3-B3F7-FFD4D2CA906A}" srcOrd="2" destOrd="0" presId="urn:microsoft.com/office/officeart/2005/8/layout/list1"/>
    <dgm:cxn modelId="{CAD869C5-3210-465C-9995-84EF1737203E}" type="presParOf" srcId="{F2E2C732-B563-4010-8D3E-6A7E7F89D1C7}" destId="{B0964BA2-3AFE-4CF8-B5ED-52600A803C87}" srcOrd="3" destOrd="0" presId="urn:microsoft.com/office/officeart/2005/8/layout/list1"/>
    <dgm:cxn modelId="{254A0493-F1DB-4303-8A52-7BE300016016}" type="presParOf" srcId="{F2E2C732-B563-4010-8D3E-6A7E7F89D1C7}" destId="{BDBB57D6-9509-4128-A243-73F87BA3789D}" srcOrd="4" destOrd="0" presId="urn:microsoft.com/office/officeart/2005/8/layout/list1"/>
    <dgm:cxn modelId="{1A3275F2-DAB9-4852-BD33-738CBFFB9534}" type="presParOf" srcId="{BDBB57D6-9509-4128-A243-73F87BA3789D}" destId="{2947DA2B-C15B-425B-9B6A-D0C59B56D2F0}" srcOrd="0" destOrd="0" presId="urn:microsoft.com/office/officeart/2005/8/layout/list1"/>
    <dgm:cxn modelId="{A3F4A8CD-B16B-437F-AF94-AEF570ABB7FE}" type="presParOf" srcId="{BDBB57D6-9509-4128-A243-73F87BA3789D}" destId="{0EF26C04-F075-412A-B8D9-E7AB83D9F664}" srcOrd="1" destOrd="0" presId="urn:microsoft.com/office/officeart/2005/8/layout/list1"/>
    <dgm:cxn modelId="{BDFE49DF-7E93-49B1-B6F7-ADA560FCD0EB}" type="presParOf" srcId="{F2E2C732-B563-4010-8D3E-6A7E7F89D1C7}" destId="{24EA3F15-64A8-4A3F-81E0-F4D9D0A64833}" srcOrd="5" destOrd="0" presId="urn:microsoft.com/office/officeart/2005/8/layout/list1"/>
    <dgm:cxn modelId="{D9949DE7-5FC9-47D0-B7D6-7AD78CF7788A}" type="presParOf" srcId="{F2E2C732-B563-4010-8D3E-6A7E7F89D1C7}" destId="{73EF6E5E-ED66-45F8-8B4D-C2BA79B79E4C}" srcOrd="6" destOrd="0" presId="urn:microsoft.com/office/officeart/2005/8/layout/list1"/>
    <dgm:cxn modelId="{FCB0C339-226F-46D1-B7A7-573AB91C03EB}" type="presParOf" srcId="{F2E2C732-B563-4010-8D3E-6A7E7F89D1C7}" destId="{7F88166A-0EE4-471D-9D4F-71968B70804F}" srcOrd="7" destOrd="0" presId="urn:microsoft.com/office/officeart/2005/8/layout/list1"/>
    <dgm:cxn modelId="{DFCFF940-2E6B-4F95-B293-4BBE29344746}" type="presParOf" srcId="{F2E2C732-B563-4010-8D3E-6A7E7F89D1C7}" destId="{2620CAD9-4EBE-4362-90C5-A00120C89605}" srcOrd="8" destOrd="0" presId="urn:microsoft.com/office/officeart/2005/8/layout/list1"/>
    <dgm:cxn modelId="{27E56AB8-83B1-4C9B-A7CE-63C183D14B9C}" type="presParOf" srcId="{2620CAD9-4EBE-4362-90C5-A00120C89605}" destId="{1B043F06-A733-4570-95A2-E4C8DB62D97A}" srcOrd="0" destOrd="0" presId="urn:microsoft.com/office/officeart/2005/8/layout/list1"/>
    <dgm:cxn modelId="{64D521B4-A0A9-425A-91E5-DFD4E01EA2D6}" type="presParOf" srcId="{2620CAD9-4EBE-4362-90C5-A00120C89605}" destId="{677EFD70-9241-4B76-BE7D-2F37949F40BF}" srcOrd="1" destOrd="0" presId="urn:microsoft.com/office/officeart/2005/8/layout/list1"/>
    <dgm:cxn modelId="{34E39D88-316D-47F3-9D85-4F0B4C1BC796}" type="presParOf" srcId="{F2E2C732-B563-4010-8D3E-6A7E7F89D1C7}" destId="{7F3C36B2-25A0-400C-A541-B657846603FD}" srcOrd="9" destOrd="0" presId="urn:microsoft.com/office/officeart/2005/8/layout/list1"/>
    <dgm:cxn modelId="{21F89AAD-29AF-4F98-8F3C-26BD2D444011}" type="presParOf" srcId="{F2E2C732-B563-4010-8D3E-6A7E7F89D1C7}" destId="{3B0B1150-A5CA-4496-89F4-80A2A62A6967}" srcOrd="10" destOrd="0" presId="urn:microsoft.com/office/officeart/2005/8/layout/list1"/>
    <dgm:cxn modelId="{1585AC68-0864-4BC3-8E55-6984E4E3B11B}" type="presParOf" srcId="{F2E2C732-B563-4010-8D3E-6A7E7F89D1C7}" destId="{5EA2CAA4-0A66-4547-BDFF-DE391185F91E}" srcOrd="11" destOrd="0" presId="urn:microsoft.com/office/officeart/2005/8/layout/list1"/>
    <dgm:cxn modelId="{C7BF7C58-2D02-48B2-97CD-C68F0D81022B}" type="presParOf" srcId="{F2E2C732-B563-4010-8D3E-6A7E7F89D1C7}" destId="{03574B0E-D40D-4CCE-A1A8-66AAFA2298CE}" srcOrd="12" destOrd="0" presId="urn:microsoft.com/office/officeart/2005/8/layout/list1"/>
    <dgm:cxn modelId="{4332D879-CBF5-4C46-A84F-4CED2B25964A}" type="presParOf" srcId="{03574B0E-D40D-4CCE-A1A8-66AAFA2298CE}" destId="{36C59678-0077-4AE0-8125-1810F4514251}" srcOrd="0" destOrd="0" presId="urn:microsoft.com/office/officeart/2005/8/layout/list1"/>
    <dgm:cxn modelId="{8245E359-81FF-4AE4-83A8-754F5823DEA2}" type="presParOf" srcId="{03574B0E-D40D-4CCE-A1A8-66AAFA2298CE}" destId="{594C84A8-4607-4DAF-98D7-5D51A70E4395}" srcOrd="1" destOrd="0" presId="urn:microsoft.com/office/officeart/2005/8/layout/list1"/>
    <dgm:cxn modelId="{48E786B6-613D-497C-951A-AB9C8B570858}" type="presParOf" srcId="{F2E2C732-B563-4010-8D3E-6A7E7F89D1C7}" destId="{F033BBDF-EB15-49FD-8B58-A41503DABE4E}" srcOrd="13" destOrd="0" presId="urn:microsoft.com/office/officeart/2005/8/layout/list1"/>
    <dgm:cxn modelId="{838CC99D-FB29-491C-81F6-5121C06351F2}" type="presParOf" srcId="{F2E2C732-B563-4010-8D3E-6A7E7F89D1C7}" destId="{808C1A5B-227F-45CC-8AD3-D62452A23551}" srcOrd="14" destOrd="0" presId="urn:microsoft.com/office/officeart/2005/8/layout/list1"/>
    <dgm:cxn modelId="{5A859A69-9508-42F8-86CD-45990DF156C9}" type="presParOf" srcId="{F2E2C732-B563-4010-8D3E-6A7E7F89D1C7}" destId="{F7A636F6-4272-4ACE-98F5-0BBA525C84F8}" srcOrd="15" destOrd="0" presId="urn:microsoft.com/office/officeart/2005/8/layout/list1"/>
    <dgm:cxn modelId="{089D80A6-9D68-48F9-993D-D47807186D43}" type="presParOf" srcId="{F2E2C732-B563-4010-8D3E-6A7E7F89D1C7}" destId="{E6DE7543-1D00-46EE-85B0-50A8902BAF1B}" srcOrd="16" destOrd="0" presId="urn:microsoft.com/office/officeart/2005/8/layout/list1"/>
    <dgm:cxn modelId="{7EA21E8F-6678-416F-94C8-745D94367745}" type="presParOf" srcId="{E6DE7543-1D00-46EE-85B0-50A8902BAF1B}" destId="{57A2AF65-AF98-4EC6-A22E-2A9CC4CCD42C}" srcOrd="0" destOrd="0" presId="urn:microsoft.com/office/officeart/2005/8/layout/list1"/>
    <dgm:cxn modelId="{A8C1D07D-310B-41B5-8EB9-3631D09AD313}" type="presParOf" srcId="{E6DE7543-1D00-46EE-85B0-50A8902BAF1B}" destId="{20997E0C-54B7-44BC-918F-07F9B830749B}" srcOrd="1" destOrd="0" presId="urn:microsoft.com/office/officeart/2005/8/layout/list1"/>
    <dgm:cxn modelId="{C8A79057-D1EB-4314-BBD6-C2DEE32BEB26}" type="presParOf" srcId="{F2E2C732-B563-4010-8D3E-6A7E7F89D1C7}" destId="{D622FECF-B40E-4229-877A-C09E4F055979}" srcOrd="17" destOrd="0" presId="urn:microsoft.com/office/officeart/2005/8/layout/list1"/>
    <dgm:cxn modelId="{13AD4219-29D6-4898-92D5-10351BC363E4}" type="presParOf" srcId="{F2E2C732-B563-4010-8D3E-6A7E7F89D1C7}" destId="{748CA3BB-A195-44EC-A2D8-74DEB56841A7}" srcOrd="18" destOrd="0" presId="urn:microsoft.com/office/officeart/2005/8/layout/lis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A6692E9-B911-4613-8608-175764B1BF7A}"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85B79E15-E25A-4BB7-9414-13402CE5D47A}">
      <dgm:prSet phldrT="[Text]" custT="1"/>
      <dgm:spPr/>
      <dgm:t>
        <a:bodyPr/>
        <a:lstStyle/>
        <a:p>
          <a:r>
            <a:rPr lang="en-US" sz="1800" b="1" dirty="0" smtClean="0"/>
            <a:t>Credit Appraisal</a:t>
          </a:r>
          <a:endParaRPr lang="en-US" sz="1800" b="1" dirty="0"/>
        </a:p>
      </dgm:t>
    </dgm:pt>
    <dgm:pt modelId="{876F8B1F-1133-4E17-95F2-9577D25BDD3E}" type="parTrans" cxnId="{F49D5A09-3BA8-4AAC-A018-5A298D3F1FA0}">
      <dgm:prSet/>
      <dgm:spPr/>
      <dgm:t>
        <a:bodyPr/>
        <a:lstStyle/>
        <a:p>
          <a:endParaRPr lang="en-US"/>
        </a:p>
      </dgm:t>
    </dgm:pt>
    <dgm:pt modelId="{367608AD-162A-41FF-8CD1-71A2D413A621}" type="sibTrans" cxnId="{F49D5A09-3BA8-4AAC-A018-5A298D3F1FA0}">
      <dgm:prSet/>
      <dgm:spPr/>
      <dgm:t>
        <a:bodyPr/>
        <a:lstStyle/>
        <a:p>
          <a:endParaRPr lang="en-US"/>
        </a:p>
      </dgm:t>
    </dgm:pt>
    <dgm:pt modelId="{3CEEFB40-5CAD-438B-9A57-15D654000266}">
      <dgm:prSet phldrT="[Text]" custT="1"/>
      <dgm:spPr/>
      <dgm:t>
        <a:bodyPr/>
        <a:lstStyle/>
        <a:p>
          <a:r>
            <a:rPr lang="en-US" sz="1600" dirty="0" smtClean="0"/>
            <a:t>Opinion is sought on compliance of Procedure / Instruction of controlling authorities</a:t>
          </a:r>
          <a:endParaRPr lang="en-US" sz="1600" dirty="0"/>
        </a:p>
      </dgm:t>
    </dgm:pt>
    <dgm:pt modelId="{2471F630-5136-4370-9580-A8EAD479D521}" type="parTrans" cxnId="{6A68396B-CFF3-4C81-8504-4FF04E592420}">
      <dgm:prSet/>
      <dgm:spPr/>
      <dgm:t>
        <a:bodyPr/>
        <a:lstStyle/>
        <a:p>
          <a:endParaRPr lang="en-US"/>
        </a:p>
      </dgm:t>
    </dgm:pt>
    <dgm:pt modelId="{8980F11E-122F-4E1D-A3A4-E76BC743C680}" type="sibTrans" cxnId="{6A68396B-CFF3-4C81-8504-4FF04E592420}">
      <dgm:prSet/>
      <dgm:spPr/>
      <dgm:t>
        <a:bodyPr/>
        <a:lstStyle/>
        <a:p>
          <a:endParaRPr lang="en-US"/>
        </a:p>
      </dgm:t>
    </dgm:pt>
    <dgm:pt modelId="{77F6E000-F9AC-43F9-9503-C331A273D61A}">
      <dgm:prSet phldrT="[Text]" custT="1"/>
      <dgm:spPr/>
      <dgm:t>
        <a:bodyPr/>
        <a:lstStyle/>
        <a:p>
          <a:r>
            <a:rPr lang="en-US" sz="1600" b="1" dirty="0" smtClean="0"/>
            <a:t>Sanctioning/Disbursement</a:t>
          </a:r>
          <a:r>
            <a:rPr lang="en-US" sz="1600" dirty="0" smtClean="0"/>
            <a:t> </a:t>
          </a:r>
          <a:r>
            <a:rPr lang="en-US" sz="1400" dirty="0" smtClean="0"/>
            <a:t>-</a:t>
          </a:r>
          <a:endParaRPr lang="en-US" sz="1400" dirty="0"/>
        </a:p>
      </dgm:t>
    </dgm:pt>
    <dgm:pt modelId="{E3CE5F41-A2D7-434D-840E-FF50D8ADB140}" type="parTrans" cxnId="{CE2C10E5-30CB-4DA4-BEBC-03F38C576781}">
      <dgm:prSet/>
      <dgm:spPr/>
      <dgm:t>
        <a:bodyPr/>
        <a:lstStyle/>
        <a:p>
          <a:endParaRPr lang="en-US"/>
        </a:p>
      </dgm:t>
    </dgm:pt>
    <dgm:pt modelId="{18A6CA85-646A-4F45-95FD-40E50449116F}" type="sibTrans" cxnId="{CE2C10E5-30CB-4DA4-BEBC-03F38C576781}">
      <dgm:prSet/>
      <dgm:spPr/>
      <dgm:t>
        <a:bodyPr/>
        <a:lstStyle/>
        <a:p>
          <a:endParaRPr lang="en-US"/>
        </a:p>
      </dgm:t>
    </dgm:pt>
    <dgm:pt modelId="{26708261-115B-4D1F-B4A2-9793968C73BA}">
      <dgm:prSet phldrT="[Text]" custT="1"/>
      <dgm:spPr/>
      <dgm:t>
        <a:bodyPr/>
        <a:lstStyle/>
        <a:p>
          <a:r>
            <a:rPr lang="en-US" sz="1600" dirty="0" smtClean="0"/>
            <a:t>Credit facilities sanctioned beyond the delegated authority.</a:t>
          </a:r>
          <a:endParaRPr lang="en-US" sz="1600" dirty="0"/>
        </a:p>
      </dgm:t>
    </dgm:pt>
    <dgm:pt modelId="{D14DC74D-0E2E-4A1B-A00A-2FFFC8EC6362}" type="parTrans" cxnId="{C6FD33EC-669F-40F5-9A98-E1D9ABD89D80}">
      <dgm:prSet/>
      <dgm:spPr/>
      <dgm:t>
        <a:bodyPr/>
        <a:lstStyle/>
        <a:p>
          <a:endParaRPr lang="en-US"/>
        </a:p>
      </dgm:t>
    </dgm:pt>
    <dgm:pt modelId="{59BFC3A4-1DEC-4275-BC4A-34775665EA13}" type="sibTrans" cxnId="{C6FD33EC-669F-40F5-9A98-E1D9ABD89D80}">
      <dgm:prSet/>
      <dgm:spPr/>
      <dgm:t>
        <a:bodyPr/>
        <a:lstStyle/>
        <a:p>
          <a:endParaRPr lang="en-US"/>
        </a:p>
      </dgm:t>
    </dgm:pt>
    <dgm:pt modelId="{6248832D-8B09-41E7-9AA2-87DC33D5BD1B}">
      <dgm:prSet custT="1"/>
      <dgm:spPr/>
      <dgm:t>
        <a:bodyPr/>
        <a:lstStyle/>
        <a:p>
          <a:r>
            <a:rPr lang="en-US" sz="1600" dirty="0" smtClean="0"/>
            <a:t>Whether loan application in prescribed format.</a:t>
          </a:r>
        </a:p>
      </dgm:t>
    </dgm:pt>
    <dgm:pt modelId="{5CC0C4AF-EA9A-4057-B140-A7AEAA80829A}" type="parTrans" cxnId="{D5A275F1-5132-4F18-839B-BB70DE465954}">
      <dgm:prSet/>
      <dgm:spPr/>
      <dgm:t>
        <a:bodyPr/>
        <a:lstStyle/>
        <a:p>
          <a:endParaRPr lang="en-US"/>
        </a:p>
      </dgm:t>
    </dgm:pt>
    <dgm:pt modelId="{793A98C8-C3AE-4AA1-AB12-F7E8F408C4C7}" type="sibTrans" cxnId="{D5A275F1-5132-4F18-839B-BB70DE465954}">
      <dgm:prSet/>
      <dgm:spPr/>
      <dgm:t>
        <a:bodyPr/>
        <a:lstStyle/>
        <a:p>
          <a:endParaRPr lang="en-US"/>
        </a:p>
      </dgm:t>
    </dgm:pt>
    <dgm:pt modelId="{86AD9947-1758-4B85-A50A-ED8872DB5A24}">
      <dgm:prSet custT="1"/>
      <dgm:spPr/>
      <dgm:t>
        <a:bodyPr/>
        <a:lstStyle/>
        <a:p>
          <a:r>
            <a:rPr lang="en-US" sz="1600" dirty="0" smtClean="0"/>
            <a:t>Whether intelligent appraisal done by competent person.</a:t>
          </a:r>
        </a:p>
      </dgm:t>
    </dgm:pt>
    <dgm:pt modelId="{272A067E-BA9E-4364-B8D7-AEA45E957A2F}" type="parTrans" cxnId="{CA863D86-D225-4FD6-AC56-89A2303222C7}">
      <dgm:prSet/>
      <dgm:spPr/>
      <dgm:t>
        <a:bodyPr/>
        <a:lstStyle/>
        <a:p>
          <a:endParaRPr lang="en-US"/>
        </a:p>
      </dgm:t>
    </dgm:pt>
    <dgm:pt modelId="{E9853333-F613-4C9C-B292-DF8AF76B68A5}" type="sibTrans" cxnId="{CA863D86-D225-4FD6-AC56-89A2303222C7}">
      <dgm:prSet/>
      <dgm:spPr/>
      <dgm:t>
        <a:bodyPr/>
        <a:lstStyle/>
        <a:p>
          <a:endParaRPr lang="en-US"/>
        </a:p>
      </dgm:t>
    </dgm:pt>
    <dgm:pt modelId="{747E7F8C-8C6B-443C-B09B-46B5B83581C2}">
      <dgm:prSet custT="1"/>
      <dgm:spPr/>
      <dgm:t>
        <a:bodyPr/>
        <a:lstStyle/>
        <a:p>
          <a:r>
            <a:rPr lang="en-US" sz="1600" dirty="0" smtClean="0"/>
            <a:t>Adequate appraisal documentation.</a:t>
          </a:r>
        </a:p>
      </dgm:t>
    </dgm:pt>
    <dgm:pt modelId="{579E17E2-3266-48C7-9981-1F16EBD5FF54}" type="parTrans" cxnId="{1DA57D0D-B0AF-41BF-ABB9-FA1AC44E012F}">
      <dgm:prSet/>
      <dgm:spPr/>
      <dgm:t>
        <a:bodyPr/>
        <a:lstStyle/>
        <a:p>
          <a:endParaRPr lang="en-US"/>
        </a:p>
      </dgm:t>
    </dgm:pt>
    <dgm:pt modelId="{652FDCD5-B33A-4471-97B2-CF855DD399F1}" type="sibTrans" cxnId="{1DA57D0D-B0AF-41BF-ABB9-FA1AC44E012F}">
      <dgm:prSet/>
      <dgm:spPr/>
      <dgm:t>
        <a:bodyPr/>
        <a:lstStyle/>
        <a:p>
          <a:endParaRPr lang="en-US"/>
        </a:p>
      </dgm:t>
    </dgm:pt>
    <dgm:pt modelId="{C50D5C57-CCB0-40A8-AE5E-B7D016D0582B}">
      <dgm:prSet custT="1"/>
      <dgm:spPr/>
      <dgm:t>
        <a:bodyPr/>
        <a:lstStyle/>
        <a:p>
          <a:r>
            <a:rPr lang="en-US" sz="1600" dirty="0" smtClean="0"/>
            <a:t>To report on major shortcomings in credit appraisal.</a:t>
          </a:r>
        </a:p>
      </dgm:t>
    </dgm:pt>
    <dgm:pt modelId="{5FA5854F-72C4-4AE1-A3D5-CB6013BFCFA5}" type="parTrans" cxnId="{016855C1-C772-46FD-A687-27B6C992F0D7}">
      <dgm:prSet/>
      <dgm:spPr/>
      <dgm:t>
        <a:bodyPr/>
        <a:lstStyle/>
        <a:p>
          <a:endParaRPr lang="en-US"/>
        </a:p>
      </dgm:t>
    </dgm:pt>
    <dgm:pt modelId="{3870EABD-7B1A-4EBE-81A2-062D865B6CE4}" type="sibTrans" cxnId="{016855C1-C772-46FD-A687-27B6C992F0D7}">
      <dgm:prSet/>
      <dgm:spPr/>
      <dgm:t>
        <a:bodyPr/>
        <a:lstStyle/>
        <a:p>
          <a:endParaRPr lang="en-US"/>
        </a:p>
      </dgm:t>
    </dgm:pt>
    <dgm:pt modelId="{8CB0DB10-130C-48AE-BD4E-C36CD1D6AEFA}">
      <dgm:prSet custT="1"/>
      <dgm:spPr/>
      <dgm:t>
        <a:bodyPr/>
        <a:lstStyle/>
        <a:p>
          <a:r>
            <a:rPr lang="en-US" sz="1600" dirty="0" smtClean="0"/>
            <a:t>Are such cases promptly reported to higher authorities?</a:t>
          </a:r>
        </a:p>
      </dgm:t>
    </dgm:pt>
    <dgm:pt modelId="{F742BA41-5AC4-4919-885E-6640F29B156A}" type="parTrans" cxnId="{467F7780-0706-48DA-937A-2471221BA0D5}">
      <dgm:prSet/>
      <dgm:spPr/>
      <dgm:t>
        <a:bodyPr/>
        <a:lstStyle/>
        <a:p>
          <a:endParaRPr lang="en-US"/>
        </a:p>
      </dgm:t>
    </dgm:pt>
    <dgm:pt modelId="{90B8CD3A-390B-4011-AD28-A14427E34E92}" type="sibTrans" cxnId="{467F7780-0706-48DA-937A-2471221BA0D5}">
      <dgm:prSet/>
      <dgm:spPr/>
      <dgm:t>
        <a:bodyPr/>
        <a:lstStyle/>
        <a:p>
          <a:endParaRPr lang="en-US"/>
        </a:p>
      </dgm:t>
    </dgm:pt>
    <dgm:pt modelId="{BE2298BF-F701-4A5F-884A-18745BFBA02F}">
      <dgm:prSet custT="1"/>
      <dgm:spPr/>
      <dgm:t>
        <a:bodyPr/>
        <a:lstStyle/>
        <a:p>
          <a:r>
            <a:rPr lang="en-US" sz="1600" dirty="0" smtClean="0"/>
            <a:t>Verify control returns.</a:t>
          </a:r>
        </a:p>
      </dgm:t>
    </dgm:pt>
    <dgm:pt modelId="{3DFA3C15-C70B-4A21-9203-4E5E5499DFF6}" type="parTrans" cxnId="{CD836E08-2576-4829-B430-FC476D1E556A}">
      <dgm:prSet/>
      <dgm:spPr/>
      <dgm:t>
        <a:bodyPr/>
        <a:lstStyle/>
        <a:p>
          <a:endParaRPr lang="en-US"/>
        </a:p>
      </dgm:t>
    </dgm:pt>
    <dgm:pt modelId="{AB7710D3-6781-4DA6-A15B-EE7A34E26688}" type="sibTrans" cxnId="{CD836E08-2576-4829-B430-FC476D1E556A}">
      <dgm:prSet/>
      <dgm:spPr/>
      <dgm:t>
        <a:bodyPr/>
        <a:lstStyle/>
        <a:p>
          <a:endParaRPr lang="en-US"/>
        </a:p>
      </dgm:t>
    </dgm:pt>
    <dgm:pt modelId="{F60CBDC8-6737-44BB-98B5-6E517A683A3B}">
      <dgm:prSet custT="1"/>
      <dgm:spPr/>
      <dgm:t>
        <a:bodyPr/>
        <a:lstStyle/>
        <a:p>
          <a:r>
            <a:rPr lang="en-US" sz="1600" dirty="0" smtClean="0"/>
            <a:t>Advances disbursed without compliance of terms of sanction (give details) </a:t>
          </a:r>
        </a:p>
      </dgm:t>
    </dgm:pt>
    <dgm:pt modelId="{7E23A1EC-CAD2-4998-BA10-7A33B74E0723}" type="parTrans" cxnId="{40E39CCF-AE4A-461C-A3CA-A0262356C167}">
      <dgm:prSet/>
      <dgm:spPr/>
      <dgm:t>
        <a:bodyPr/>
        <a:lstStyle/>
        <a:p>
          <a:endParaRPr lang="en-US"/>
        </a:p>
      </dgm:t>
    </dgm:pt>
    <dgm:pt modelId="{EF1ADDE7-2A8F-4514-93C0-5AFE689E314C}" type="sibTrans" cxnId="{40E39CCF-AE4A-461C-A3CA-A0262356C167}">
      <dgm:prSet/>
      <dgm:spPr/>
      <dgm:t>
        <a:bodyPr/>
        <a:lstStyle/>
        <a:p>
          <a:endParaRPr lang="en-US"/>
        </a:p>
      </dgm:t>
    </dgm:pt>
    <dgm:pt modelId="{7AB24A00-340D-4078-B3D6-60B621499CA6}">
      <dgm:prSet custT="1"/>
      <dgm:spPr/>
      <dgm:t>
        <a:bodyPr/>
        <a:lstStyle/>
        <a:p>
          <a:r>
            <a:rPr lang="en-US" sz="1600" dirty="0" smtClean="0"/>
            <a:t>e. g: Necessary margin not brought in by the borrower.</a:t>
          </a:r>
        </a:p>
      </dgm:t>
    </dgm:pt>
    <dgm:pt modelId="{38C134B9-7A47-45AF-83FF-EEDFB5D36B6C}" type="parTrans" cxnId="{5F012C9A-396F-48B2-B2A1-66176E07D3D5}">
      <dgm:prSet/>
      <dgm:spPr/>
      <dgm:t>
        <a:bodyPr/>
        <a:lstStyle/>
        <a:p>
          <a:endParaRPr lang="en-US"/>
        </a:p>
      </dgm:t>
    </dgm:pt>
    <dgm:pt modelId="{87D6A290-5E30-4DDF-890B-EB5C866FBE51}" type="sibTrans" cxnId="{5F012C9A-396F-48B2-B2A1-66176E07D3D5}">
      <dgm:prSet/>
      <dgm:spPr/>
      <dgm:t>
        <a:bodyPr/>
        <a:lstStyle/>
        <a:p>
          <a:endParaRPr lang="en-US"/>
        </a:p>
      </dgm:t>
    </dgm:pt>
    <dgm:pt modelId="{0840014A-0B7F-422C-8990-4870EBE646D2}">
      <dgm:prSet custT="1"/>
      <dgm:spPr/>
      <dgm:t>
        <a:bodyPr/>
        <a:lstStyle/>
        <a:p>
          <a:r>
            <a:rPr lang="en-US" sz="1600" dirty="0" smtClean="0"/>
            <a:t>Net worth of the guarantor not furnished.</a:t>
          </a:r>
        </a:p>
      </dgm:t>
    </dgm:pt>
    <dgm:pt modelId="{27B138E4-4FCA-4395-B166-E467576D2C6B}" type="parTrans" cxnId="{0E138345-8B18-4BE7-AB6D-926E5DA77A65}">
      <dgm:prSet/>
      <dgm:spPr/>
      <dgm:t>
        <a:bodyPr/>
        <a:lstStyle/>
        <a:p>
          <a:endParaRPr lang="en-US"/>
        </a:p>
      </dgm:t>
    </dgm:pt>
    <dgm:pt modelId="{9EE55411-CE3E-4A18-BA9E-00516EED7581}" type="sibTrans" cxnId="{0E138345-8B18-4BE7-AB6D-926E5DA77A65}">
      <dgm:prSet/>
      <dgm:spPr/>
      <dgm:t>
        <a:bodyPr/>
        <a:lstStyle/>
        <a:p>
          <a:endParaRPr lang="en-US"/>
        </a:p>
      </dgm:t>
    </dgm:pt>
    <dgm:pt modelId="{1C7394A4-1AC6-4E91-A3E9-1DD33A8B0BA2}">
      <dgm:prSet custT="1"/>
      <dgm:spPr/>
      <dgm:t>
        <a:bodyPr/>
        <a:lstStyle/>
        <a:p>
          <a:r>
            <a:rPr lang="en-US" sz="1600" dirty="0" smtClean="0"/>
            <a:t>Unit inspection not carried out.</a:t>
          </a:r>
        </a:p>
      </dgm:t>
    </dgm:pt>
    <dgm:pt modelId="{EAA976A8-A528-4A41-BC1F-B985B5248D60}" type="parTrans" cxnId="{3A9ADE41-DDE6-41C8-AA01-56A5BBBD4EB4}">
      <dgm:prSet/>
      <dgm:spPr/>
      <dgm:t>
        <a:bodyPr/>
        <a:lstStyle/>
        <a:p>
          <a:endParaRPr lang="en-US"/>
        </a:p>
      </dgm:t>
    </dgm:pt>
    <dgm:pt modelId="{273101F5-B6CB-42F2-8B7F-01EACC288FEC}" type="sibTrans" cxnId="{3A9ADE41-DDE6-41C8-AA01-56A5BBBD4EB4}">
      <dgm:prSet/>
      <dgm:spPr/>
      <dgm:t>
        <a:bodyPr/>
        <a:lstStyle/>
        <a:p>
          <a:endParaRPr lang="en-US"/>
        </a:p>
      </dgm:t>
    </dgm:pt>
    <dgm:pt modelId="{77F213DB-3524-4602-99CE-5FC71F75F837}">
      <dgm:prSet custT="1"/>
      <dgm:spPr/>
      <dgm:t>
        <a:bodyPr/>
        <a:lstStyle/>
        <a:p>
          <a:r>
            <a:rPr lang="en-US" sz="1600" dirty="0" smtClean="0"/>
            <a:t>End use of the funds not verified.</a:t>
          </a:r>
        </a:p>
      </dgm:t>
    </dgm:pt>
    <dgm:pt modelId="{B45F69B0-AC28-40AF-BE88-609F086246B8}" type="parTrans" cxnId="{CD76E6AF-BBBB-4870-ABF3-D29B2FE6DB09}">
      <dgm:prSet/>
      <dgm:spPr/>
      <dgm:t>
        <a:bodyPr/>
        <a:lstStyle/>
        <a:p>
          <a:endParaRPr lang="en-US"/>
        </a:p>
      </dgm:t>
    </dgm:pt>
    <dgm:pt modelId="{5DDF6452-8123-4A1B-B07C-18EA122CF231}" type="sibTrans" cxnId="{CD76E6AF-BBBB-4870-ABF3-D29B2FE6DB09}">
      <dgm:prSet/>
      <dgm:spPr/>
      <dgm:t>
        <a:bodyPr/>
        <a:lstStyle/>
        <a:p>
          <a:endParaRPr lang="en-US"/>
        </a:p>
      </dgm:t>
    </dgm:pt>
    <dgm:pt modelId="{EA764C25-EA70-4FF7-9EAF-8AA127FD7B7E}">
      <dgm:prSet custT="1"/>
      <dgm:spPr/>
      <dgm:t>
        <a:bodyPr/>
        <a:lstStyle/>
        <a:p>
          <a:r>
            <a:rPr lang="en-US" sz="1600" dirty="0" smtClean="0"/>
            <a:t>Borrower continuing to have operations with other Banks</a:t>
          </a:r>
          <a:endParaRPr lang="en-US" sz="1600" dirty="0"/>
        </a:p>
      </dgm:t>
    </dgm:pt>
    <dgm:pt modelId="{C461E369-FBAA-4925-963E-3771A99876E1}" type="parTrans" cxnId="{8F57B945-B0AD-4EBD-9DC2-EDE13E95EF0E}">
      <dgm:prSet/>
      <dgm:spPr/>
      <dgm:t>
        <a:bodyPr/>
        <a:lstStyle/>
        <a:p>
          <a:endParaRPr lang="en-US"/>
        </a:p>
      </dgm:t>
    </dgm:pt>
    <dgm:pt modelId="{5778ABCA-864F-4163-B64B-9BF7647D727E}" type="sibTrans" cxnId="{8F57B945-B0AD-4EBD-9DC2-EDE13E95EF0E}">
      <dgm:prSet/>
      <dgm:spPr/>
      <dgm:t>
        <a:bodyPr/>
        <a:lstStyle/>
        <a:p>
          <a:endParaRPr lang="en-US"/>
        </a:p>
      </dgm:t>
    </dgm:pt>
    <dgm:pt modelId="{4D213D08-E826-4CEF-9AD3-98D128EA533B}" type="pres">
      <dgm:prSet presAssocID="{8A6692E9-B911-4613-8608-175764B1BF7A}" presName="linearFlow" presStyleCnt="0">
        <dgm:presLayoutVars>
          <dgm:dir/>
          <dgm:animLvl val="lvl"/>
          <dgm:resizeHandles val="exact"/>
        </dgm:presLayoutVars>
      </dgm:prSet>
      <dgm:spPr/>
      <dgm:t>
        <a:bodyPr/>
        <a:lstStyle/>
        <a:p>
          <a:endParaRPr lang="en-IN"/>
        </a:p>
      </dgm:t>
    </dgm:pt>
    <dgm:pt modelId="{708B176B-ADCD-4BF4-97E5-1DC503515287}" type="pres">
      <dgm:prSet presAssocID="{85B79E15-E25A-4BB7-9414-13402CE5D47A}" presName="composite" presStyleCnt="0"/>
      <dgm:spPr/>
    </dgm:pt>
    <dgm:pt modelId="{7761CFE0-15A0-45BB-AF31-B2DA116264FE}" type="pres">
      <dgm:prSet presAssocID="{85B79E15-E25A-4BB7-9414-13402CE5D47A}" presName="parTx" presStyleLbl="node1" presStyleIdx="0" presStyleCnt="2">
        <dgm:presLayoutVars>
          <dgm:chMax val="0"/>
          <dgm:chPref val="0"/>
          <dgm:bulletEnabled val="1"/>
        </dgm:presLayoutVars>
      </dgm:prSet>
      <dgm:spPr/>
      <dgm:t>
        <a:bodyPr/>
        <a:lstStyle/>
        <a:p>
          <a:endParaRPr lang="en-US"/>
        </a:p>
      </dgm:t>
    </dgm:pt>
    <dgm:pt modelId="{B3D4D298-027F-4B40-8ABE-666547555382}" type="pres">
      <dgm:prSet presAssocID="{85B79E15-E25A-4BB7-9414-13402CE5D47A}" presName="parSh" presStyleLbl="node1" presStyleIdx="0" presStyleCnt="2"/>
      <dgm:spPr/>
      <dgm:t>
        <a:bodyPr/>
        <a:lstStyle/>
        <a:p>
          <a:endParaRPr lang="en-US"/>
        </a:p>
      </dgm:t>
    </dgm:pt>
    <dgm:pt modelId="{5A03C2A2-FCDB-4109-870B-615A88682AA2}" type="pres">
      <dgm:prSet presAssocID="{85B79E15-E25A-4BB7-9414-13402CE5D47A}" presName="desTx" presStyleLbl="fgAcc1" presStyleIdx="0" presStyleCnt="2" custScaleY="102222">
        <dgm:presLayoutVars>
          <dgm:bulletEnabled val="1"/>
        </dgm:presLayoutVars>
      </dgm:prSet>
      <dgm:spPr/>
      <dgm:t>
        <a:bodyPr/>
        <a:lstStyle/>
        <a:p>
          <a:endParaRPr lang="en-US"/>
        </a:p>
      </dgm:t>
    </dgm:pt>
    <dgm:pt modelId="{453EBE45-9329-4809-80D8-84ABFCAE89A9}" type="pres">
      <dgm:prSet presAssocID="{367608AD-162A-41FF-8CD1-71A2D413A621}" presName="sibTrans" presStyleLbl="sibTrans2D1" presStyleIdx="0" presStyleCnt="1"/>
      <dgm:spPr/>
      <dgm:t>
        <a:bodyPr/>
        <a:lstStyle/>
        <a:p>
          <a:endParaRPr lang="en-IN"/>
        </a:p>
      </dgm:t>
    </dgm:pt>
    <dgm:pt modelId="{56826F8E-FA9E-4F5E-82A4-A14F162C4086}" type="pres">
      <dgm:prSet presAssocID="{367608AD-162A-41FF-8CD1-71A2D413A621}" presName="connTx" presStyleLbl="sibTrans2D1" presStyleIdx="0" presStyleCnt="1"/>
      <dgm:spPr/>
      <dgm:t>
        <a:bodyPr/>
        <a:lstStyle/>
        <a:p>
          <a:endParaRPr lang="en-IN"/>
        </a:p>
      </dgm:t>
    </dgm:pt>
    <dgm:pt modelId="{C1D51F4B-D668-4006-8B7E-C75423488AA3}" type="pres">
      <dgm:prSet presAssocID="{77F6E000-F9AC-43F9-9503-C331A273D61A}" presName="composite" presStyleCnt="0"/>
      <dgm:spPr/>
    </dgm:pt>
    <dgm:pt modelId="{CBA525EA-423C-49FC-B2D7-B042A4E61014}" type="pres">
      <dgm:prSet presAssocID="{77F6E000-F9AC-43F9-9503-C331A273D61A}" presName="parTx" presStyleLbl="node1" presStyleIdx="0" presStyleCnt="2">
        <dgm:presLayoutVars>
          <dgm:chMax val="0"/>
          <dgm:chPref val="0"/>
          <dgm:bulletEnabled val="1"/>
        </dgm:presLayoutVars>
      </dgm:prSet>
      <dgm:spPr/>
      <dgm:t>
        <a:bodyPr/>
        <a:lstStyle/>
        <a:p>
          <a:endParaRPr lang="en-IN"/>
        </a:p>
      </dgm:t>
    </dgm:pt>
    <dgm:pt modelId="{E3A510DA-52B6-4924-990B-8B0C13CFC2E3}" type="pres">
      <dgm:prSet presAssocID="{77F6E000-F9AC-43F9-9503-C331A273D61A}" presName="parSh" presStyleLbl="node1" presStyleIdx="1" presStyleCnt="2"/>
      <dgm:spPr/>
      <dgm:t>
        <a:bodyPr/>
        <a:lstStyle/>
        <a:p>
          <a:endParaRPr lang="en-IN"/>
        </a:p>
      </dgm:t>
    </dgm:pt>
    <dgm:pt modelId="{4BF2F65D-FA6F-4FD0-BF86-20173AF1AABA}" type="pres">
      <dgm:prSet presAssocID="{77F6E000-F9AC-43F9-9503-C331A273D61A}" presName="desTx" presStyleLbl="fgAcc1" presStyleIdx="1" presStyleCnt="2" custScaleX="120862">
        <dgm:presLayoutVars>
          <dgm:bulletEnabled val="1"/>
        </dgm:presLayoutVars>
      </dgm:prSet>
      <dgm:spPr/>
      <dgm:t>
        <a:bodyPr/>
        <a:lstStyle/>
        <a:p>
          <a:endParaRPr lang="en-US"/>
        </a:p>
      </dgm:t>
    </dgm:pt>
  </dgm:ptLst>
  <dgm:cxnLst>
    <dgm:cxn modelId="{5F012C9A-396F-48B2-B2A1-66176E07D3D5}" srcId="{F60CBDC8-6737-44BB-98B5-6E517A683A3B}" destId="{7AB24A00-340D-4078-B3D6-60B621499CA6}" srcOrd="0" destOrd="0" parTransId="{38C134B9-7A47-45AF-83FF-EEDFB5D36B6C}" sibTransId="{87D6A290-5E30-4DDF-890B-EB5C866FBE51}"/>
    <dgm:cxn modelId="{CE6F9FAE-945E-4A4E-965F-B5963A1091D9}" type="presOf" srcId="{8CB0DB10-130C-48AE-BD4E-C36CD1D6AEFA}" destId="{4BF2F65D-FA6F-4FD0-BF86-20173AF1AABA}" srcOrd="0" destOrd="1" presId="urn:microsoft.com/office/officeart/2005/8/layout/process3"/>
    <dgm:cxn modelId="{CD76E6AF-BBBB-4870-ABF3-D29B2FE6DB09}" srcId="{77F6E000-F9AC-43F9-9503-C331A273D61A}" destId="{77F213DB-3524-4602-99CE-5FC71F75F837}" srcOrd="6" destOrd="0" parTransId="{B45F69B0-AC28-40AF-BE88-609F086246B8}" sibTransId="{5DDF6452-8123-4A1B-B07C-18EA122CF231}"/>
    <dgm:cxn modelId="{CE2C10E5-30CB-4DA4-BEBC-03F38C576781}" srcId="{8A6692E9-B911-4613-8608-175764B1BF7A}" destId="{77F6E000-F9AC-43F9-9503-C331A273D61A}" srcOrd="1" destOrd="0" parTransId="{E3CE5F41-A2D7-434D-840E-FF50D8ADB140}" sibTransId="{18A6CA85-646A-4F45-95FD-40E50449116F}"/>
    <dgm:cxn modelId="{BAD265C4-3CAC-4D38-9D5C-B3805480AC6A}" type="presOf" srcId="{77F213DB-3524-4602-99CE-5FC71F75F837}" destId="{4BF2F65D-FA6F-4FD0-BF86-20173AF1AABA}" srcOrd="0" destOrd="7" presId="urn:microsoft.com/office/officeart/2005/8/layout/process3"/>
    <dgm:cxn modelId="{5BB5F2AD-B6E7-46D5-B948-B054E828BCED}" type="presOf" srcId="{85B79E15-E25A-4BB7-9414-13402CE5D47A}" destId="{B3D4D298-027F-4B40-8ABE-666547555382}" srcOrd="1" destOrd="0" presId="urn:microsoft.com/office/officeart/2005/8/layout/process3"/>
    <dgm:cxn modelId="{467F7780-0706-48DA-937A-2471221BA0D5}" srcId="{77F6E000-F9AC-43F9-9503-C331A273D61A}" destId="{8CB0DB10-130C-48AE-BD4E-C36CD1D6AEFA}" srcOrd="1" destOrd="0" parTransId="{F742BA41-5AC4-4919-885E-6640F29B156A}" sibTransId="{90B8CD3A-390B-4011-AD28-A14427E34E92}"/>
    <dgm:cxn modelId="{C22451F5-7643-47EA-996A-3FC76EFEC282}" type="presOf" srcId="{367608AD-162A-41FF-8CD1-71A2D413A621}" destId="{453EBE45-9329-4809-80D8-84ABFCAE89A9}" srcOrd="0" destOrd="0" presId="urn:microsoft.com/office/officeart/2005/8/layout/process3"/>
    <dgm:cxn modelId="{6DAC3AA8-FD74-4715-B790-1401168D0B63}" type="presOf" srcId="{BE2298BF-F701-4A5F-884A-18745BFBA02F}" destId="{4BF2F65D-FA6F-4FD0-BF86-20173AF1AABA}" srcOrd="0" destOrd="2" presId="urn:microsoft.com/office/officeart/2005/8/layout/process3"/>
    <dgm:cxn modelId="{F49D5A09-3BA8-4AAC-A018-5A298D3F1FA0}" srcId="{8A6692E9-B911-4613-8608-175764B1BF7A}" destId="{85B79E15-E25A-4BB7-9414-13402CE5D47A}" srcOrd="0" destOrd="0" parTransId="{876F8B1F-1133-4E17-95F2-9577D25BDD3E}" sibTransId="{367608AD-162A-41FF-8CD1-71A2D413A621}"/>
    <dgm:cxn modelId="{B8162B62-08F6-4D3C-A110-5DE09A1FCEA7}" type="presOf" srcId="{26708261-115B-4D1F-B4A2-9793968C73BA}" destId="{4BF2F65D-FA6F-4FD0-BF86-20173AF1AABA}" srcOrd="0" destOrd="0" presId="urn:microsoft.com/office/officeart/2005/8/layout/process3"/>
    <dgm:cxn modelId="{0E138345-8B18-4BE7-AB6D-926E5DA77A65}" srcId="{77F6E000-F9AC-43F9-9503-C331A273D61A}" destId="{0840014A-0B7F-422C-8990-4870EBE646D2}" srcOrd="4" destOrd="0" parTransId="{27B138E4-4FCA-4395-B166-E467576D2C6B}" sibTransId="{9EE55411-CE3E-4A18-BA9E-00516EED7581}"/>
    <dgm:cxn modelId="{4177C4A6-6F67-48BD-96C8-FCB0705FBC9D}" type="presOf" srcId="{747E7F8C-8C6B-443C-B09B-46B5B83581C2}" destId="{5A03C2A2-FCDB-4109-870B-615A88682AA2}" srcOrd="0" destOrd="3" presId="urn:microsoft.com/office/officeart/2005/8/layout/process3"/>
    <dgm:cxn modelId="{016855C1-C772-46FD-A687-27B6C992F0D7}" srcId="{85B79E15-E25A-4BB7-9414-13402CE5D47A}" destId="{C50D5C57-CCB0-40A8-AE5E-B7D016D0582B}" srcOrd="4" destOrd="0" parTransId="{5FA5854F-72C4-4AE1-A3D5-CB6013BFCFA5}" sibTransId="{3870EABD-7B1A-4EBE-81A2-062D865B6CE4}"/>
    <dgm:cxn modelId="{690F1EE7-4361-470D-9AE5-1AF53721DBB8}" type="presOf" srcId="{8A6692E9-B911-4613-8608-175764B1BF7A}" destId="{4D213D08-E826-4CEF-9AD3-98D128EA533B}" srcOrd="0" destOrd="0" presId="urn:microsoft.com/office/officeart/2005/8/layout/process3"/>
    <dgm:cxn modelId="{6D9CD1B9-8DED-4AB5-BAF0-2AD2D5C9B5B1}" type="presOf" srcId="{F60CBDC8-6737-44BB-98B5-6E517A683A3B}" destId="{4BF2F65D-FA6F-4FD0-BF86-20173AF1AABA}" srcOrd="0" destOrd="3" presId="urn:microsoft.com/office/officeart/2005/8/layout/process3"/>
    <dgm:cxn modelId="{63DFA99A-D8D8-4D59-8DFC-C6096925CEE9}" type="presOf" srcId="{85B79E15-E25A-4BB7-9414-13402CE5D47A}" destId="{7761CFE0-15A0-45BB-AF31-B2DA116264FE}" srcOrd="0" destOrd="0" presId="urn:microsoft.com/office/officeart/2005/8/layout/process3"/>
    <dgm:cxn modelId="{6A68396B-CFF3-4C81-8504-4FF04E592420}" srcId="{85B79E15-E25A-4BB7-9414-13402CE5D47A}" destId="{3CEEFB40-5CAD-438B-9A57-15D654000266}" srcOrd="0" destOrd="0" parTransId="{2471F630-5136-4370-9580-A8EAD479D521}" sibTransId="{8980F11E-122F-4E1D-A3A4-E76BC743C680}"/>
    <dgm:cxn modelId="{CD836E08-2576-4829-B430-FC476D1E556A}" srcId="{77F6E000-F9AC-43F9-9503-C331A273D61A}" destId="{BE2298BF-F701-4A5F-884A-18745BFBA02F}" srcOrd="2" destOrd="0" parTransId="{3DFA3C15-C70B-4A21-9203-4E5E5499DFF6}" sibTransId="{AB7710D3-6781-4DA6-A15B-EE7A34E26688}"/>
    <dgm:cxn modelId="{C6FD33EC-669F-40F5-9A98-E1D9ABD89D80}" srcId="{77F6E000-F9AC-43F9-9503-C331A273D61A}" destId="{26708261-115B-4D1F-B4A2-9793968C73BA}" srcOrd="0" destOrd="0" parTransId="{D14DC74D-0E2E-4A1B-A00A-2FFFC8EC6362}" sibTransId="{59BFC3A4-1DEC-4275-BC4A-34775665EA13}"/>
    <dgm:cxn modelId="{1DA57D0D-B0AF-41BF-ABB9-FA1AC44E012F}" srcId="{85B79E15-E25A-4BB7-9414-13402CE5D47A}" destId="{747E7F8C-8C6B-443C-B09B-46B5B83581C2}" srcOrd="3" destOrd="0" parTransId="{579E17E2-3266-48C7-9981-1F16EBD5FF54}" sibTransId="{652FDCD5-B33A-4471-97B2-CF855DD399F1}"/>
    <dgm:cxn modelId="{1E918E18-FACE-41E5-8E7E-0AC15BC6AAA2}" type="presOf" srcId="{0840014A-0B7F-422C-8990-4870EBE646D2}" destId="{4BF2F65D-FA6F-4FD0-BF86-20173AF1AABA}" srcOrd="0" destOrd="5" presId="urn:microsoft.com/office/officeart/2005/8/layout/process3"/>
    <dgm:cxn modelId="{D5A275F1-5132-4F18-839B-BB70DE465954}" srcId="{85B79E15-E25A-4BB7-9414-13402CE5D47A}" destId="{6248832D-8B09-41E7-9AA2-87DC33D5BD1B}" srcOrd="1" destOrd="0" parTransId="{5CC0C4AF-EA9A-4057-B140-A7AEAA80829A}" sibTransId="{793A98C8-C3AE-4AA1-AB12-F7E8F408C4C7}"/>
    <dgm:cxn modelId="{3B8C3D88-ED3D-497D-9AB6-F9DD2FD1DFB6}" type="presOf" srcId="{367608AD-162A-41FF-8CD1-71A2D413A621}" destId="{56826F8E-FA9E-4F5E-82A4-A14F162C4086}" srcOrd="1" destOrd="0" presId="urn:microsoft.com/office/officeart/2005/8/layout/process3"/>
    <dgm:cxn modelId="{40E39CCF-AE4A-461C-A3CA-A0262356C167}" srcId="{77F6E000-F9AC-43F9-9503-C331A273D61A}" destId="{F60CBDC8-6737-44BB-98B5-6E517A683A3B}" srcOrd="3" destOrd="0" parTransId="{7E23A1EC-CAD2-4998-BA10-7A33B74E0723}" sibTransId="{EF1ADDE7-2A8F-4514-93C0-5AFE689E314C}"/>
    <dgm:cxn modelId="{448DA220-0398-41D6-86E6-AD3BD8B65D1C}" type="presOf" srcId="{1C7394A4-1AC6-4E91-A3E9-1DD33A8B0BA2}" destId="{4BF2F65D-FA6F-4FD0-BF86-20173AF1AABA}" srcOrd="0" destOrd="6" presId="urn:microsoft.com/office/officeart/2005/8/layout/process3"/>
    <dgm:cxn modelId="{CA0ED573-AB6D-4C88-979B-B84E30BA8E51}" type="presOf" srcId="{86AD9947-1758-4B85-A50A-ED8872DB5A24}" destId="{5A03C2A2-FCDB-4109-870B-615A88682AA2}" srcOrd="0" destOrd="2" presId="urn:microsoft.com/office/officeart/2005/8/layout/process3"/>
    <dgm:cxn modelId="{9EC765D2-D678-4374-A137-5E1429A83441}" type="presOf" srcId="{C50D5C57-CCB0-40A8-AE5E-B7D016D0582B}" destId="{5A03C2A2-FCDB-4109-870B-615A88682AA2}" srcOrd="0" destOrd="4" presId="urn:microsoft.com/office/officeart/2005/8/layout/process3"/>
    <dgm:cxn modelId="{CA863D86-D225-4FD6-AC56-89A2303222C7}" srcId="{85B79E15-E25A-4BB7-9414-13402CE5D47A}" destId="{86AD9947-1758-4B85-A50A-ED8872DB5A24}" srcOrd="2" destOrd="0" parTransId="{272A067E-BA9E-4364-B8D7-AEA45E957A2F}" sibTransId="{E9853333-F613-4C9C-B292-DF8AF76B68A5}"/>
    <dgm:cxn modelId="{8F57B945-B0AD-4EBD-9DC2-EDE13E95EF0E}" srcId="{77F6E000-F9AC-43F9-9503-C331A273D61A}" destId="{EA764C25-EA70-4FF7-9EAF-8AA127FD7B7E}" srcOrd="7" destOrd="0" parTransId="{C461E369-FBAA-4925-963E-3771A99876E1}" sibTransId="{5778ABCA-864F-4163-B64B-9BF7647D727E}"/>
    <dgm:cxn modelId="{31A0B936-D413-44AA-B3A8-5297304020D7}" type="presOf" srcId="{7AB24A00-340D-4078-B3D6-60B621499CA6}" destId="{4BF2F65D-FA6F-4FD0-BF86-20173AF1AABA}" srcOrd="0" destOrd="4" presId="urn:microsoft.com/office/officeart/2005/8/layout/process3"/>
    <dgm:cxn modelId="{6352DA7C-DE0A-4714-993A-BC5CB8DD49D8}" type="presOf" srcId="{EA764C25-EA70-4FF7-9EAF-8AA127FD7B7E}" destId="{4BF2F65D-FA6F-4FD0-BF86-20173AF1AABA}" srcOrd="0" destOrd="8" presId="urn:microsoft.com/office/officeart/2005/8/layout/process3"/>
    <dgm:cxn modelId="{0E9140D2-1089-4252-91B0-6B0047D498B8}" type="presOf" srcId="{3CEEFB40-5CAD-438B-9A57-15D654000266}" destId="{5A03C2A2-FCDB-4109-870B-615A88682AA2}" srcOrd="0" destOrd="0" presId="urn:microsoft.com/office/officeart/2005/8/layout/process3"/>
    <dgm:cxn modelId="{7564F4C5-B9DE-4EEA-A4A9-901F7099E182}" type="presOf" srcId="{77F6E000-F9AC-43F9-9503-C331A273D61A}" destId="{E3A510DA-52B6-4924-990B-8B0C13CFC2E3}" srcOrd="1" destOrd="0" presId="urn:microsoft.com/office/officeart/2005/8/layout/process3"/>
    <dgm:cxn modelId="{3ACC7277-2D90-4637-B2A3-F94DC5D79A88}" type="presOf" srcId="{77F6E000-F9AC-43F9-9503-C331A273D61A}" destId="{CBA525EA-423C-49FC-B2D7-B042A4E61014}" srcOrd="0" destOrd="0" presId="urn:microsoft.com/office/officeart/2005/8/layout/process3"/>
    <dgm:cxn modelId="{3A9ADE41-DDE6-41C8-AA01-56A5BBBD4EB4}" srcId="{77F6E000-F9AC-43F9-9503-C331A273D61A}" destId="{1C7394A4-1AC6-4E91-A3E9-1DD33A8B0BA2}" srcOrd="5" destOrd="0" parTransId="{EAA976A8-A528-4A41-BC1F-B985B5248D60}" sibTransId="{273101F5-B6CB-42F2-8B7F-01EACC288FEC}"/>
    <dgm:cxn modelId="{4AA6B9A8-7356-47D2-9E32-92296DD83606}" type="presOf" srcId="{6248832D-8B09-41E7-9AA2-87DC33D5BD1B}" destId="{5A03C2A2-FCDB-4109-870B-615A88682AA2}" srcOrd="0" destOrd="1" presId="urn:microsoft.com/office/officeart/2005/8/layout/process3"/>
    <dgm:cxn modelId="{14FFE848-A5DB-41FB-B752-0F799A0F63E5}" type="presParOf" srcId="{4D213D08-E826-4CEF-9AD3-98D128EA533B}" destId="{708B176B-ADCD-4BF4-97E5-1DC503515287}" srcOrd="0" destOrd="0" presId="urn:microsoft.com/office/officeart/2005/8/layout/process3"/>
    <dgm:cxn modelId="{9512496D-3943-4B40-A1AB-9EEDFBF7098A}" type="presParOf" srcId="{708B176B-ADCD-4BF4-97E5-1DC503515287}" destId="{7761CFE0-15A0-45BB-AF31-B2DA116264FE}" srcOrd="0" destOrd="0" presId="urn:microsoft.com/office/officeart/2005/8/layout/process3"/>
    <dgm:cxn modelId="{5BCB414C-90AB-498E-B42D-4ECD6A9B99A5}" type="presParOf" srcId="{708B176B-ADCD-4BF4-97E5-1DC503515287}" destId="{B3D4D298-027F-4B40-8ABE-666547555382}" srcOrd="1" destOrd="0" presId="urn:microsoft.com/office/officeart/2005/8/layout/process3"/>
    <dgm:cxn modelId="{43985966-EE02-4067-8038-76E87623AF25}" type="presParOf" srcId="{708B176B-ADCD-4BF4-97E5-1DC503515287}" destId="{5A03C2A2-FCDB-4109-870B-615A88682AA2}" srcOrd="2" destOrd="0" presId="urn:microsoft.com/office/officeart/2005/8/layout/process3"/>
    <dgm:cxn modelId="{26FF81FD-BF3E-4336-A3CD-7DFD5B4E5994}" type="presParOf" srcId="{4D213D08-E826-4CEF-9AD3-98D128EA533B}" destId="{453EBE45-9329-4809-80D8-84ABFCAE89A9}" srcOrd="1" destOrd="0" presId="urn:microsoft.com/office/officeart/2005/8/layout/process3"/>
    <dgm:cxn modelId="{C633CD0F-40B3-45CA-886B-CE344470FDDB}" type="presParOf" srcId="{453EBE45-9329-4809-80D8-84ABFCAE89A9}" destId="{56826F8E-FA9E-4F5E-82A4-A14F162C4086}" srcOrd="0" destOrd="0" presId="urn:microsoft.com/office/officeart/2005/8/layout/process3"/>
    <dgm:cxn modelId="{07E23126-2B9F-4FEC-95BD-0FFCFB6933A6}" type="presParOf" srcId="{4D213D08-E826-4CEF-9AD3-98D128EA533B}" destId="{C1D51F4B-D668-4006-8B7E-C75423488AA3}" srcOrd="2" destOrd="0" presId="urn:microsoft.com/office/officeart/2005/8/layout/process3"/>
    <dgm:cxn modelId="{A9A6739C-0A47-4A50-A593-7D003E9ECD6E}" type="presParOf" srcId="{C1D51F4B-D668-4006-8B7E-C75423488AA3}" destId="{CBA525EA-423C-49FC-B2D7-B042A4E61014}" srcOrd="0" destOrd="0" presId="urn:microsoft.com/office/officeart/2005/8/layout/process3"/>
    <dgm:cxn modelId="{6C73B79B-B887-4F90-87A2-E7CB00EC9610}" type="presParOf" srcId="{C1D51F4B-D668-4006-8B7E-C75423488AA3}" destId="{E3A510DA-52B6-4924-990B-8B0C13CFC2E3}" srcOrd="1" destOrd="0" presId="urn:microsoft.com/office/officeart/2005/8/layout/process3"/>
    <dgm:cxn modelId="{CFA9AEF0-B645-4A79-9716-22276E44C9F9}" type="presParOf" srcId="{C1D51F4B-D668-4006-8B7E-C75423488AA3}" destId="{4BF2F65D-FA6F-4FD0-BF86-20173AF1AABA}" srcOrd="2" destOrd="0" presId="urn:microsoft.com/office/officeart/2005/8/layout/process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AEEB669-2644-4BF1-912D-C9F5FED36F01}"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US"/>
        </a:p>
      </dgm:t>
    </dgm:pt>
    <dgm:pt modelId="{BEEC03F0-3819-4B5A-9EB1-AE40A1029F6E}" type="pres">
      <dgm:prSet presAssocID="{8AEEB669-2644-4BF1-912D-C9F5FED36F01}" presName="diagram" presStyleCnt="0">
        <dgm:presLayoutVars>
          <dgm:chPref val="1"/>
          <dgm:dir/>
          <dgm:animOne val="branch"/>
          <dgm:animLvl val="lvl"/>
          <dgm:resizeHandles/>
        </dgm:presLayoutVars>
      </dgm:prSet>
      <dgm:spPr/>
      <dgm:t>
        <a:bodyPr/>
        <a:lstStyle/>
        <a:p>
          <a:endParaRPr lang="en-IN"/>
        </a:p>
      </dgm:t>
    </dgm:pt>
  </dgm:ptLst>
  <dgm:cxnLst>
    <dgm:cxn modelId="{8F9D0310-6077-4F44-AC03-3C8DFB033824}" type="presOf" srcId="{8AEEB669-2644-4BF1-912D-C9F5FED36F01}" destId="{BEEC03F0-3819-4B5A-9EB1-AE40A1029F6E}" srcOrd="0"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3042B19-E459-4A1F-8F25-5D459F3F1514}">
      <dsp:nvSpPr>
        <dsp:cNvPr id="0" name=""/>
        <dsp:cNvSpPr/>
      </dsp:nvSpPr>
      <dsp:spPr>
        <a:xfrm rot="16200000">
          <a:off x="-281111" y="285191"/>
          <a:ext cx="4495800" cy="3925416"/>
        </a:xfrm>
        <a:prstGeom prst="flowChartManualOperati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7243" bIns="0" numCol="1" spcCol="1270" anchor="t" anchorCtr="0">
          <a:noAutofit/>
        </a:bodyPr>
        <a:lstStyle/>
        <a:p>
          <a:pPr lvl="0" algn="l" defTabSz="1022350">
            <a:lnSpc>
              <a:spcPct val="90000"/>
            </a:lnSpc>
            <a:spcBef>
              <a:spcPct val="0"/>
            </a:spcBef>
            <a:spcAft>
              <a:spcPct val="35000"/>
            </a:spcAft>
          </a:pPr>
          <a:r>
            <a:rPr lang="en-US" sz="2300" kern="1200" dirty="0" smtClean="0"/>
            <a:t>Importance - </a:t>
          </a:r>
          <a:endParaRPr lang="en-IN" sz="2300" kern="1200" dirty="0"/>
        </a:p>
        <a:p>
          <a:pPr marL="171450" lvl="1" indent="-171450" algn="l" defTabSz="800100">
            <a:lnSpc>
              <a:spcPct val="90000"/>
            </a:lnSpc>
            <a:spcBef>
              <a:spcPct val="0"/>
            </a:spcBef>
            <a:spcAft>
              <a:spcPct val="15000"/>
            </a:spcAft>
            <a:buChar char="••"/>
          </a:pPr>
          <a:r>
            <a:rPr lang="en-IN" sz="1800" kern="1200" dirty="0" smtClean="0"/>
            <a:t>Verification and classification of advances - one of the most important aspects in the audit of bank branches.</a:t>
          </a:r>
          <a:endParaRPr lang="en-IN" sz="1800" kern="1200" dirty="0"/>
        </a:p>
      </dsp:txBody>
      <dsp:txXfrm rot="16200000">
        <a:off x="-281111" y="285191"/>
        <a:ext cx="4495800" cy="3925416"/>
      </dsp:txXfrm>
    </dsp:sp>
    <dsp:sp modelId="{EDFFB6CA-2E9D-405E-9990-78444BA1EE8C}">
      <dsp:nvSpPr>
        <dsp:cNvPr id="0" name=""/>
        <dsp:cNvSpPr/>
      </dsp:nvSpPr>
      <dsp:spPr>
        <a:xfrm rot="16200000">
          <a:off x="3938711" y="285191"/>
          <a:ext cx="4495800" cy="3925416"/>
        </a:xfrm>
        <a:prstGeom prst="flowChartManualOperation">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0" tIns="0" rIns="147243" bIns="0" numCol="1" spcCol="1270" anchor="t" anchorCtr="0">
          <a:noAutofit/>
        </a:bodyPr>
        <a:lstStyle/>
        <a:p>
          <a:pPr lvl="0" algn="l" defTabSz="1022350">
            <a:lnSpc>
              <a:spcPct val="90000"/>
            </a:lnSpc>
            <a:spcBef>
              <a:spcPct val="0"/>
            </a:spcBef>
            <a:spcAft>
              <a:spcPct val="35000"/>
            </a:spcAft>
          </a:pPr>
          <a:r>
            <a:rPr lang="en-US" sz="2300" kern="1200" dirty="0" smtClean="0"/>
            <a:t>Precaution - </a:t>
          </a:r>
          <a:endParaRPr lang="en-IN" sz="2300" kern="1200" dirty="0"/>
        </a:p>
        <a:p>
          <a:pPr marL="171450" lvl="1" indent="-171450" algn="l" defTabSz="800100">
            <a:lnSpc>
              <a:spcPct val="90000"/>
            </a:lnSpc>
            <a:spcBef>
              <a:spcPct val="0"/>
            </a:spcBef>
            <a:spcAft>
              <a:spcPct val="15000"/>
            </a:spcAft>
            <a:buChar char="••"/>
          </a:pPr>
          <a:r>
            <a:rPr lang="en-IN" sz="1800" kern="1200" dirty="0" smtClean="0"/>
            <a:t>This work should normally be entrusted to a person who has adequate knowledge of various types of advances and their verification.</a:t>
          </a:r>
          <a:endParaRPr lang="en-IN" sz="1800" kern="1200" dirty="0"/>
        </a:p>
        <a:p>
          <a:pPr marL="171450" lvl="1" indent="-171450" algn="l" defTabSz="800100">
            <a:lnSpc>
              <a:spcPct val="90000"/>
            </a:lnSpc>
            <a:spcBef>
              <a:spcPct val="0"/>
            </a:spcBef>
            <a:spcAft>
              <a:spcPct val="15000"/>
            </a:spcAft>
            <a:buChar char="••"/>
          </a:pPr>
          <a:endParaRPr lang="en-IN" sz="1800" kern="1200" dirty="0"/>
        </a:p>
        <a:p>
          <a:pPr marL="171450" lvl="1" indent="-171450" algn="l" defTabSz="800100">
            <a:lnSpc>
              <a:spcPct val="90000"/>
            </a:lnSpc>
            <a:spcBef>
              <a:spcPct val="0"/>
            </a:spcBef>
            <a:spcAft>
              <a:spcPct val="15000"/>
            </a:spcAft>
            <a:buChar char="••"/>
          </a:pPr>
          <a:r>
            <a:rPr lang="en-IN" sz="1800" kern="1200" smtClean="0"/>
            <a:t>Knowledge of the provisions of some of the important Laws having a bearing on Bank Audit such</a:t>
          </a:r>
          <a:endParaRPr lang="en-IN" sz="1800" kern="1200" dirty="0"/>
        </a:p>
      </dsp:txBody>
      <dsp:txXfrm rot="16200000">
        <a:off x="3938711" y="285191"/>
        <a:ext cx="4495800" cy="3925416"/>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70AED51-3B69-4F83-A1E2-219847E194E9}">
      <dsp:nvSpPr>
        <dsp:cNvPr id="0" name=""/>
        <dsp:cNvSpPr/>
      </dsp:nvSpPr>
      <dsp:spPr>
        <a:xfrm>
          <a:off x="0" y="22199"/>
          <a:ext cx="6893814" cy="8640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76200" numCol="1" spcCol="1270" anchor="t" anchorCtr="0">
          <a:noAutofit/>
        </a:bodyPr>
        <a:lstStyle/>
        <a:p>
          <a:pPr lvl="0" algn="l" defTabSz="889000">
            <a:lnSpc>
              <a:spcPct val="90000"/>
            </a:lnSpc>
            <a:spcBef>
              <a:spcPct val="0"/>
            </a:spcBef>
            <a:spcAft>
              <a:spcPct val="35000"/>
            </a:spcAft>
          </a:pPr>
          <a:r>
            <a:rPr lang="en-US" sz="2000" b="1" kern="1200" dirty="0" smtClean="0"/>
            <a:t>Documentation</a:t>
          </a:r>
          <a:endParaRPr lang="en-US" sz="1800" b="1" kern="1200" dirty="0"/>
        </a:p>
      </dsp:txBody>
      <dsp:txXfrm>
        <a:off x="0" y="22199"/>
        <a:ext cx="6893814" cy="576000"/>
      </dsp:txXfrm>
    </dsp:sp>
    <dsp:sp modelId="{BD95D631-6EE3-4630-B54A-40AD896B1B6E}">
      <dsp:nvSpPr>
        <dsp:cNvPr id="0" name=""/>
        <dsp:cNvSpPr/>
      </dsp:nvSpPr>
      <dsp:spPr>
        <a:xfrm>
          <a:off x="1411985" y="598199"/>
          <a:ext cx="6893814" cy="41040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Instances of credit facilities released without execution of all the necessary documents?</a:t>
          </a:r>
          <a:endParaRPr lang="en-US" sz="2000" kern="1200" dirty="0"/>
        </a:p>
        <a:p>
          <a:pPr marL="457200" lvl="2" indent="-228600" algn="l" defTabSz="889000">
            <a:lnSpc>
              <a:spcPct val="90000"/>
            </a:lnSpc>
            <a:spcBef>
              <a:spcPct val="0"/>
            </a:spcBef>
            <a:spcAft>
              <a:spcPct val="15000"/>
            </a:spcAft>
            <a:buChar char="••"/>
          </a:pPr>
          <a:r>
            <a:rPr lang="en-US" sz="2000" kern="1200" dirty="0" smtClean="0"/>
            <a:t>Verification of legal status.</a:t>
          </a:r>
        </a:p>
        <a:p>
          <a:pPr marL="457200" lvl="2" indent="-228600" algn="l" defTabSz="889000">
            <a:lnSpc>
              <a:spcPct val="90000"/>
            </a:lnSpc>
            <a:spcBef>
              <a:spcPct val="0"/>
            </a:spcBef>
            <a:spcAft>
              <a:spcPct val="15000"/>
            </a:spcAft>
            <a:buChar char="••"/>
          </a:pPr>
          <a:r>
            <a:rPr lang="en-US" sz="2000" kern="1200" dirty="0" smtClean="0"/>
            <a:t>Type of Loan.</a:t>
          </a:r>
        </a:p>
        <a:p>
          <a:pPr marL="457200" lvl="2" indent="-228600" algn="l" defTabSz="889000">
            <a:lnSpc>
              <a:spcPct val="90000"/>
            </a:lnSpc>
            <a:spcBef>
              <a:spcPct val="0"/>
            </a:spcBef>
            <a:spcAft>
              <a:spcPct val="15000"/>
            </a:spcAft>
            <a:buChar char="••"/>
          </a:pPr>
          <a:r>
            <a:rPr lang="en-US" sz="2000" kern="1200" smtClean="0"/>
            <a:t>Securities.</a:t>
          </a:r>
          <a:endParaRPr lang="en-US" sz="2000" kern="1200" dirty="0" smtClean="0"/>
        </a:p>
        <a:p>
          <a:pPr marL="228600" lvl="1" indent="-228600" algn="l" defTabSz="889000">
            <a:lnSpc>
              <a:spcPct val="90000"/>
            </a:lnSpc>
            <a:spcBef>
              <a:spcPct val="0"/>
            </a:spcBef>
            <a:spcAft>
              <a:spcPct val="15000"/>
            </a:spcAft>
            <a:buChar char="••"/>
          </a:pPr>
          <a:r>
            <a:rPr lang="en-US" sz="2000" kern="1200" dirty="0" smtClean="0"/>
            <a:t>Instances of deficiencies in documentation, non registration of charges, etc., (give details)</a:t>
          </a:r>
        </a:p>
        <a:p>
          <a:pPr marL="457200" lvl="2" indent="-228600" algn="l" defTabSz="889000">
            <a:lnSpc>
              <a:spcPct val="90000"/>
            </a:lnSpc>
            <a:spcBef>
              <a:spcPct val="0"/>
            </a:spcBef>
            <a:spcAft>
              <a:spcPct val="15000"/>
            </a:spcAft>
            <a:buChar char="••"/>
          </a:pPr>
          <a:r>
            <a:rPr lang="en-US" sz="2000" kern="1200" dirty="0" smtClean="0"/>
            <a:t>Documents left  blank.</a:t>
          </a:r>
        </a:p>
        <a:p>
          <a:pPr marL="457200" lvl="2" indent="-228600" algn="l" defTabSz="889000">
            <a:lnSpc>
              <a:spcPct val="90000"/>
            </a:lnSpc>
            <a:spcBef>
              <a:spcPct val="0"/>
            </a:spcBef>
            <a:spcAft>
              <a:spcPct val="15000"/>
            </a:spcAft>
            <a:buChar char="••"/>
          </a:pPr>
          <a:r>
            <a:rPr lang="en-US" sz="2000" kern="1200" dirty="0" smtClean="0"/>
            <a:t>Documents inadequately stamped.</a:t>
          </a:r>
        </a:p>
        <a:p>
          <a:pPr marL="457200" lvl="2" indent="-228600" algn="l" defTabSz="889000">
            <a:lnSpc>
              <a:spcPct val="90000"/>
            </a:lnSpc>
            <a:spcBef>
              <a:spcPct val="0"/>
            </a:spcBef>
            <a:spcAft>
              <a:spcPct val="15000"/>
            </a:spcAft>
            <a:buChar char="••"/>
          </a:pPr>
          <a:r>
            <a:rPr lang="en-US" sz="2000" kern="1200" dirty="0" smtClean="0"/>
            <a:t>Documents time barred.</a:t>
          </a:r>
        </a:p>
        <a:p>
          <a:pPr marL="228600" lvl="1" indent="-228600" algn="l" defTabSz="889000">
            <a:lnSpc>
              <a:spcPct val="90000"/>
            </a:lnSpc>
            <a:spcBef>
              <a:spcPct val="0"/>
            </a:spcBef>
            <a:spcAft>
              <a:spcPct val="15000"/>
            </a:spcAft>
            <a:buChar char="••"/>
          </a:pPr>
          <a:r>
            <a:rPr lang="en-US" sz="2000" kern="1200" dirty="0" smtClean="0"/>
            <a:t>Additional reporting requirement on advances against lien on deposits.</a:t>
          </a:r>
        </a:p>
      </dsp:txBody>
      <dsp:txXfrm>
        <a:off x="1411985" y="598199"/>
        <a:ext cx="6893814" cy="4104000"/>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1D5199-D6BC-416B-B93F-E3CC6D088560}">
      <dsp:nvSpPr>
        <dsp:cNvPr id="0" name=""/>
        <dsp:cNvSpPr/>
      </dsp:nvSpPr>
      <dsp:spPr>
        <a:xfrm>
          <a:off x="0" y="24904"/>
          <a:ext cx="6767322" cy="963887"/>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lvl="0" algn="l" defTabSz="1066800">
            <a:lnSpc>
              <a:spcPct val="90000"/>
            </a:lnSpc>
            <a:spcBef>
              <a:spcPct val="0"/>
            </a:spcBef>
            <a:spcAft>
              <a:spcPct val="35000"/>
            </a:spcAft>
          </a:pPr>
          <a:r>
            <a:rPr lang="en-US" sz="2400" b="1" kern="1200" dirty="0" smtClean="0"/>
            <a:t>Review / Monitoring / Supervision</a:t>
          </a:r>
          <a:endParaRPr lang="en-US" sz="2400" b="1" kern="1200" dirty="0"/>
        </a:p>
      </dsp:txBody>
      <dsp:txXfrm>
        <a:off x="0" y="24904"/>
        <a:ext cx="6767322" cy="642591"/>
      </dsp:txXfrm>
    </dsp:sp>
    <dsp:sp modelId="{20F649B5-3289-49C5-90C1-DB2E243BBCB3}">
      <dsp:nvSpPr>
        <dsp:cNvPr id="0" name=""/>
        <dsp:cNvSpPr/>
      </dsp:nvSpPr>
      <dsp:spPr>
        <a:xfrm>
          <a:off x="1386077" y="667495"/>
          <a:ext cx="6767322" cy="40320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42240" rIns="142240" bIns="142240" numCol="1" spcCol="1270" anchor="t" anchorCtr="0">
          <a:noAutofit/>
        </a:bodyPr>
        <a:lstStyle/>
        <a:p>
          <a:pPr marL="228600" lvl="1" indent="-228600" algn="l" defTabSz="889000">
            <a:lnSpc>
              <a:spcPct val="90000"/>
            </a:lnSpc>
            <a:spcBef>
              <a:spcPct val="0"/>
            </a:spcBef>
            <a:spcAft>
              <a:spcPct val="15000"/>
            </a:spcAft>
            <a:buChar char="••"/>
          </a:pPr>
          <a:r>
            <a:rPr lang="en-US" sz="2000" kern="1200" dirty="0" smtClean="0"/>
            <a:t>Periodic review of advances including balance confirmation / acknowledgement of debt, etc.</a:t>
          </a:r>
          <a:endParaRPr lang="en-US" sz="2000" kern="1200" dirty="0"/>
        </a:p>
        <a:p>
          <a:pPr marL="228600" lvl="1" indent="-228600" algn="l" defTabSz="889000">
            <a:lnSpc>
              <a:spcPct val="90000"/>
            </a:lnSpc>
            <a:spcBef>
              <a:spcPct val="0"/>
            </a:spcBef>
            <a:spcAft>
              <a:spcPct val="15000"/>
            </a:spcAft>
            <a:buChar char="••"/>
          </a:pPr>
          <a:r>
            <a:rPr lang="en-US" sz="2000" kern="1200" dirty="0" smtClean="0"/>
            <a:t>Analysis of  accounts overdue for review.</a:t>
          </a:r>
        </a:p>
        <a:p>
          <a:pPr marL="228600" lvl="1" indent="-228600" algn="l" defTabSz="889000">
            <a:lnSpc>
              <a:spcPct val="90000"/>
            </a:lnSpc>
            <a:spcBef>
              <a:spcPct val="0"/>
            </a:spcBef>
            <a:spcAft>
              <a:spcPct val="15000"/>
            </a:spcAft>
            <a:buChar char="••"/>
          </a:pPr>
          <a:r>
            <a:rPr lang="en-US" sz="2000" kern="1200" dirty="0" smtClean="0"/>
            <a:t>System of receipt of Stock / Book Debts Statement, other statements and scrutiny thereof.</a:t>
          </a:r>
        </a:p>
        <a:p>
          <a:pPr marL="228600" lvl="1" indent="-228600" algn="l" defTabSz="889000">
            <a:lnSpc>
              <a:spcPct val="90000"/>
            </a:lnSpc>
            <a:spcBef>
              <a:spcPct val="0"/>
            </a:spcBef>
            <a:spcAft>
              <a:spcPct val="15000"/>
            </a:spcAft>
            <a:buChar char="••"/>
          </a:pPr>
          <a:r>
            <a:rPr lang="en-US" sz="2000" kern="1200" smtClean="0"/>
            <a:t>System of obtaining Stock Audit Report.</a:t>
          </a:r>
          <a:endParaRPr lang="en-US" sz="2000" kern="1200" dirty="0" smtClean="0"/>
        </a:p>
        <a:p>
          <a:pPr marL="228600" lvl="1" indent="-228600" algn="l" defTabSz="889000">
            <a:lnSpc>
              <a:spcPct val="90000"/>
            </a:lnSpc>
            <a:spcBef>
              <a:spcPct val="0"/>
            </a:spcBef>
            <a:spcAft>
              <a:spcPct val="15000"/>
            </a:spcAft>
            <a:buChar char="••"/>
          </a:pPr>
          <a:r>
            <a:rPr lang="en-US" sz="2000" kern="1200" dirty="0" smtClean="0"/>
            <a:t>Audited accounts as per RBI guidelines from non corporate entities with limit beyond Rs.10.00 </a:t>
          </a:r>
          <a:r>
            <a:rPr lang="en-US" sz="2000" kern="1200" dirty="0" err="1" smtClean="0"/>
            <a:t>Lacs</a:t>
          </a:r>
          <a:r>
            <a:rPr lang="en-US" sz="2000" kern="1200" dirty="0" smtClean="0"/>
            <a:t>.</a:t>
          </a:r>
        </a:p>
        <a:p>
          <a:pPr marL="228600" lvl="1" indent="-228600" algn="l" defTabSz="889000">
            <a:lnSpc>
              <a:spcPct val="90000"/>
            </a:lnSpc>
            <a:spcBef>
              <a:spcPct val="0"/>
            </a:spcBef>
            <a:spcAft>
              <a:spcPct val="15000"/>
            </a:spcAft>
            <a:buChar char="••"/>
          </a:pPr>
          <a:r>
            <a:rPr lang="en-US" sz="2000" kern="1200" dirty="0" smtClean="0"/>
            <a:t>Physical verification of securities as per procedure laid down?</a:t>
          </a:r>
        </a:p>
        <a:p>
          <a:pPr marL="228600" lvl="1" indent="-228600" algn="l" defTabSz="889000">
            <a:lnSpc>
              <a:spcPct val="90000"/>
            </a:lnSpc>
            <a:spcBef>
              <a:spcPct val="0"/>
            </a:spcBef>
            <a:spcAft>
              <a:spcPct val="15000"/>
            </a:spcAft>
            <a:buChar char="••"/>
          </a:pPr>
          <a:r>
            <a:rPr lang="en-US" sz="2000" kern="1200" dirty="0" smtClean="0"/>
            <a:t>Deficiencies in value of securities, frequent / unauthorized drawings, inadequate insurance etc.</a:t>
          </a:r>
        </a:p>
      </dsp:txBody>
      <dsp:txXfrm>
        <a:off x="1386077" y="667495"/>
        <a:ext cx="6767322" cy="4032000"/>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1D5199-D6BC-416B-B93F-E3CC6D088560}">
      <dsp:nvSpPr>
        <dsp:cNvPr id="0" name=""/>
        <dsp:cNvSpPr/>
      </dsp:nvSpPr>
      <dsp:spPr>
        <a:xfrm>
          <a:off x="0" y="144599"/>
          <a:ext cx="6767322" cy="9504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0688" tIns="170688" rIns="170688" bIns="91440" numCol="1" spcCol="1270" anchor="t" anchorCtr="0">
          <a:noAutofit/>
        </a:bodyPr>
        <a:lstStyle/>
        <a:p>
          <a:pPr lvl="0" algn="l" defTabSz="1066800">
            <a:lnSpc>
              <a:spcPct val="90000"/>
            </a:lnSpc>
            <a:spcBef>
              <a:spcPct val="0"/>
            </a:spcBef>
            <a:spcAft>
              <a:spcPct val="35000"/>
            </a:spcAft>
          </a:pPr>
          <a:r>
            <a:rPr lang="en-US" sz="2400" b="1" kern="1200" dirty="0" smtClean="0"/>
            <a:t>Review / Monitoring / Supervision</a:t>
          </a:r>
          <a:endParaRPr lang="en-US" sz="2400" b="1" kern="1200" dirty="0"/>
        </a:p>
      </dsp:txBody>
      <dsp:txXfrm>
        <a:off x="0" y="144599"/>
        <a:ext cx="6767322" cy="633600"/>
      </dsp:txXfrm>
    </dsp:sp>
    <dsp:sp modelId="{20F649B5-3289-49C5-90C1-DB2E243BBCB3}">
      <dsp:nvSpPr>
        <dsp:cNvPr id="0" name=""/>
        <dsp:cNvSpPr/>
      </dsp:nvSpPr>
      <dsp:spPr>
        <a:xfrm>
          <a:off x="1386077" y="778200"/>
          <a:ext cx="6767322" cy="38016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6464" tIns="156464" rIns="156464" bIns="156464" numCol="1" spcCol="1270" anchor="t" anchorCtr="0">
          <a:noAutofit/>
        </a:bodyPr>
        <a:lstStyle/>
        <a:p>
          <a:pPr marL="228600" lvl="1" indent="-228600" algn="l" defTabSz="977900">
            <a:lnSpc>
              <a:spcPct val="90000"/>
            </a:lnSpc>
            <a:spcBef>
              <a:spcPct val="0"/>
            </a:spcBef>
            <a:spcAft>
              <a:spcPct val="15000"/>
            </a:spcAft>
            <a:buChar char="••"/>
          </a:pPr>
          <a:r>
            <a:rPr lang="en-US" sz="2200" kern="1200" dirty="0" smtClean="0"/>
            <a:t>Clauses relating to </a:t>
          </a:r>
          <a:r>
            <a:rPr lang="en-US" sz="2200" kern="1200" dirty="0" smtClean="0"/>
            <a:t>credit </a:t>
          </a:r>
          <a:r>
            <a:rPr lang="en-US" sz="2200" kern="1200" dirty="0" smtClean="0"/>
            <a:t>card dues.</a:t>
          </a:r>
          <a:endParaRPr lang="en-US" sz="2200" kern="1200" dirty="0"/>
        </a:p>
        <a:p>
          <a:pPr marL="228600" lvl="1" indent="-228600" algn="l" defTabSz="977900">
            <a:lnSpc>
              <a:spcPct val="90000"/>
            </a:lnSpc>
            <a:spcBef>
              <a:spcPct val="0"/>
            </a:spcBef>
            <a:spcAft>
              <a:spcPct val="15000"/>
            </a:spcAft>
            <a:buChar char="••"/>
          </a:pPr>
          <a:r>
            <a:rPr lang="en-US" sz="2200" kern="1200" smtClean="0"/>
            <a:t>Clauses relating to Prudential Norms.</a:t>
          </a:r>
          <a:endParaRPr lang="en-US" sz="2200" kern="1200" dirty="0" smtClean="0"/>
        </a:p>
        <a:p>
          <a:pPr marL="228600" lvl="1" indent="-228600" algn="l" defTabSz="977900">
            <a:lnSpc>
              <a:spcPct val="90000"/>
            </a:lnSpc>
            <a:spcBef>
              <a:spcPct val="0"/>
            </a:spcBef>
            <a:spcAft>
              <a:spcPct val="15000"/>
            </a:spcAft>
            <a:buChar char="••"/>
          </a:pPr>
          <a:r>
            <a:rPr lang="en-US" sz="2200" kern="1200" dirty="0" smtClean="0"/>
            <a:t>Compliance by Branch with Recovery Policy / in respect of Compromise / Settlements / Write off.</a:t>
          </a:r>
          <a:endParaRPr lang="en-US" sz="2200" kern="1200" dirty="0" smtClean="0"/>
        </a:p>
        <a:p>
          <a:pPr marL="457200" lvl="2" indent="-228600" algn="l" defTabSz="977900">
            <a:lnSpc>
              <a:spcPct val="90000"/>
            </a:lnSpc>
            <a:spcBef>
              <a:spcPct val="0"/>
            </a:spcBef>
            <a:spcAft>
              <a:spcPct val="15000"/>
            </a:spcAft>
            <a:buChar char="••"/>
          </a:pPr>
          <a:r>
            <a:rPr lang="en-US" sz="2200" kern="1200" dirty="0" smtClean="0"/>
            <a:t>Details of such cases where waiver / write off &gt;50 lacs.</a:t>
          </a:r>
        </a:p>
        <a:p>
          <a:pPr marL="228600" lvl="1" indent="-228600" algn="l" defTabSz="977900">
            <a:lnSpc>
              <a:spcPct val="90000"/>
            </a:lnSpc>
            <a:spcBef>
              <a:spcPct val="0"/>
            </a:spcBef>
            <a:spcAft>
              <a:spcPct val="15000"/>
            </a:spcAft>
            <a:buChar char="••"/>
          </a:pPr>
          <a:r>
            <a:rPr lang="en-US" sz="2200" kern="1200" smtClean="0"/>
            <a:t>Major deficiencies in credit review / monitoring / supervision.</a:t>
          </a:r>
          <a:endParaRPr lang="en-US" sz="2200" kern="1200" dirty="0" smtClean="0"/>
        </a:p>
        <a:p>
          <a:pPr marL="228600" lvl="1" indent="-228600" algn="l" defTabSz="977900">
            <a:lnSpc>
              <a:spcPct val="90000"/>
            </a:lnSpc>
            <a:spcBef>
              <a:spcPct val="0"/>
            </a:spcBef>
            <a:spcAft>
              <a:spcPct val="15000"/>
            </a:spcAft>
            <a:buChar char="••"/>
          </a:pPr>
          <a:r>
            <a:rPr lang="en-US" sz="2200" kern="1200" dirty="0" smtClean="0"/>
            <a:t>Clause relating to guarantee and letter of credit (clause 5 (e).</a:t>
          </a:r>
        </a:p>
      </dsp:txBody>
      <dsp:txXfrm>
        <a:off x="1386077" y="778200"/>
        <a:ext cx="6767322" cy="3801600"/>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E5DB5CE-1C9A-45ED-B7C6-2B4301C2DB85}">
      <dsp:nvSpPr>
        <dsp:cNvPr id="0" name=""/>
        <dsp:cNvSpPr/>
      </dsp:nvSpPr>
      <dsp:spPr>
        <a:xfrm>
          <a:off x="0" y="339540"/>
          <a:ext cx="8153400" cy="40824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2794" tIns="374904" rIns="632794" bIns="128016" numCol="1" spcCol="1270" anchor="t" anchorCtr="0">
          <a:noAutofit/>
        </a:bodyPr>
        <a:lstStyle/>
        <a:p>
          <a:pPr marL="171450" lvl="1" indent="-171450" algn="l" defTabSz="800100">
            <a:lnSpc>
              <a:spcPct val="90000"/>
            </a:lnSpc>
            <a:spcBef>
              <a:spcPct val="0"/>
            </a:spcBef>
            <a:spcAft>
              <a:spcPct val="15000"/>
            </a:spcAft>
            <a:buChar char="••"/>
          </a:pPr>
          <a:r>
            <a:rPr lang="en-IN" sz="1800" kern="1200" dirty="0" smtClean="0"/>
            <a:t>Accommodation accorded to the major borrowers by the branch </a:t>
          </a:r>
          <a:endParaRPr lang="en-IN" sz="1800" kern="1200" dirty="0"/>
        </a:p>
        <a:p>
          <a:pPr marL="171450" lvl="1" indent="-171450" algn="l" defTabSz="800100">
            <a:lnSpc>
              <a:spcPct val="90000"/>
            </a:lnSpc>
            <a:spcBef>
              <a:spcPct val="0"/>
            </a:spcBef>
            <a:spcAft>
              <a:spcPct val="15000"/>
            </a:spcAft>
            <a:buChar char="••"/>
          </a:pPr>
          <a:r>
            <a:rPr lang="en-IN" sz="1800" kern="1200" smtClean="0"/>
            <a:t>While verifying CC a/c, OD a/c and bills a/c, the following observations are made :-</a:t>
          </a:r>
          <a:endParaRPr lang="en-IN" sz="1800" kern="1200"/>
        </a:p>
        <a:p>
          <a:pPr marL="342900" lvl="2" indent="-171450" algn="l" defTabSz="800100">
            <a:lnSpc>
              <a:spcPct val="90000"/>
            </a:lnSpc>
            <a:spcBef>
              <a:spcPct val="0"/>
            </a:spcBef>
            <a:spcAft>
              <a:spcPct val="15000"/>
            </a:spcAft>
            <a:buChar char="••"/>
          </a:pPr>
          <a:r>
            <a:rPr lang="en-IN" sz="1800" kern="1200" smtClean="0"/>
            <a:t>— account remains continuously overdrawn;</a:t>
          </a:r>
          <a:endParaRPr lang="en-IN" sz="1800" kern="1200"/>
        </a:p>
        <a:p>
          <a:pPr marL="342900" lvl="2" indent="-171450" algn="l" defTabSz="800100">
            <a:lnSpc>
              <a:spcPct val="90000"/>
            </a:lnSpc>
            <a:spcBef>
              <a:spcPct val="0"/>
            </a:spcBef>
            <a:spcAft>
              <a:spcPct val="15000"/>
            </a:spcAft>
            <a:buChar char="••"/>
          </a:pPr>
          <a:r>
            <a:rPr lang="en-IN" sz="1800" kern="1200" smtClean="0"/>
            <a:t>— a number of cheques are bounced due to insufficient funds;</a:t>
          </a:r>
          <a:endParaRPr lang="en-IN" sz="1800" kern="1200"/>
        </a:p>
        <a:p>
          <a:pPr marL="342900" lvl="2" indent="-171450" algn="l" defTabSz="800100">
            <a:lnSpc>
              <a:spcPct val="90000"/>
            </a:lnSpc>
            <a:spcBef>
              <a:spcPct val="0"/>
            </a:spcBef>
            <a:spcAft>
              <a:spcPct val="15000"/>
            </a:spcAft>
            <a:buChar char="••"/>
          </a:pPr>
          <a:r>
            <a:rPr lang="en-IN" sz="1800" kern="1200" smtClean="0"/>
            <a:t>— cheques deposited are not honoured and returned unpaid;</a:t>
          </a:r>
          <a:endParaRPr lang="en-IN" sz="1800" kern="1200"/>
        </a:p>
        <a:p>
          <a:pPr marL="342900" lvl="2" indent="-171450" algn="l" defTabSz="800100">
            <a:lnSpc>
              <a:spcPct val="90000"/>
            </a:lnSpc>
            <a:spcBef>
              <a:spcPct val="0"/>
            </a:spcBef>
            <a:spcAft>
              <a:spcPct val="15000"/>
            </a:spcAft>
            <a:buChar char="••"/>
          </a:pPr>
          <a:r>
            <a:rPr lang="en-IN" sz="1800" kern="1200" dirty="0" smtClean="0"/>
            <a:t>— the account has been granted continuous TOL by the branch</a:t>
          </a:r>
          <a:endParaRPr lang="en-IN" sz="1800" kern="1200" dirty="0"/>
        </a:p>
        <a:p>
          <a:pPr marL="342900" lvl="2" indent="-171450" algn="l" defTabSz="800100">
            <a:lnSpc>
              <a:spcPct val="90000"/>
            </a:lnSpc>
            <a:spcBef>
              <a:spcPct val="0"/>
            </a:spcBef>
            <a:spcAft>
              <a:spcPct val="15000"/>
            </a:spcAft>
            <a:buChar char="••"/>
          </a:pPr>
          <a:r>
            <a:rPr lang="en-US" sz="1800" kern="1200" dirty="0" smtClean="0"/>
            <a:t>-    Fresh bills are discounted even though earlier bills are overdue </a:t>
          </a:r>
          <a:endParaRPr lang="en-IN" sz="1800" kern="1200" dirty="0"/>
        </a:p>
        <a:p>
          <a:pPr marL="171450" lvl="1" indent="-171450" algn="l" defTabSz="800100">
            <a:lnSpc>
              <a:spcPct val="90000"/>
            </a:lnSpc>
            <a:spcBef>
              <a:spcPct val="0"/>
            </a:spcBef>
            <a:spcAft>
              <a:spcPct val="15000"/>
            </a:spcAft>
            <a:buChar char="••"/>
          </a:pPr>
          <a:r>
            <a:rPr lang="en-IN" sz="1800" kern="1200" dirty="0" smtClean="0"/>
            <a:t>While verifying monthly / quarterly stock statements submitted, various irregularities are observed. </a:t>
          </a:r>
          <a:endParaRPr lang="en-IN" sz="1800" kern="1200" dirty="0"/>
        </a:p>
        <a:p>
          <a:pPr marL="171450" lvl="1" indent="-171450" algn="l" defTabSz="800100">
            <a:lnSpc>
              <a:spcPct val="90000"/>
            </a:lnSpc>
            <a:spcBef>
              <a:spcPct val="0"/>
            </a:spcBef>
            <a:spcAft>
              <a:spcPct val="15000"/>
            </a:spcAft>
            <a:buChar char="••"/>
          </a:pPr>
          <a:r>
            <a:rPr lang="en-IN" sz="1800" kern="1200" dirty="0" smtClean="0"/>
            <a:t>While verifying monthly / quarterly book debts statements    submitted, various irregularities are observed.</a:t>
          </a:r>
          <a:endParaRPr lang="en-IN" sz="1800" kern="1200" dirty="0"/>
        </a:p>
        <a:p>
          <a:pPr marL="171450" lvl="1" indent="-171450" algn="l" defTabSz="800100">
            <a:lnSpc>
              <a:spcPct val="90000"/>
            </a:lnSpc>
            <a:spcBef>
              <a:spcPct val="0"/>
            </a:spcBef>
            <a:spcAft>
              <a:spcPct val="15000"/>
            </a:spcAft>
            <a:buChar char="••"/>
          </a:pPr>
          <a:r>
            <a:rPr lang="en-IN" sz="1800" kern="1200" dirty="0" smtClean="0"/>
            <a:t>Verification of other </a:t>
          </a:r>
          <a:r>
            <a:rPr lang="en-IN" sz="1800" kern="1200" dirty="0" smtClean="0"/>
            <a:t>records/correspondence </a:t>
          </a:r>
          <a:r>
            <a:rPr lang="en-IN" sz="1800" kern="1200" dirty="0" smtClean="0"/>
            <a:t>at the branch </a:t>
          </a:r>
          <a:endParaRPr lang="en-IN" sz="1800" kern="1200" dirty="0"/>
        </a:p>
      </dsp:txBody>
      <dsp:txXfrm>
        <a:off x="0" y="339540"/>
        <a:ext cx="8153400" cy="4082400"/>
      </dsp:txXfrm>
    </dsp:sp>
    <dsp:sp modelId="{5F2A864D-1DAE-4337-8740-9C1BC89B220B}">
      <dsp:nvSpPr>
        <dsp:cNvPr id="0" name=""/>
        <dsp:cNvSpPr/>
      </dsp:nvSpPr>
      <dsp:spPr>
        <a:xfrm>
          <a:off x="407670" y="73860"/>
          <a:ext cx="5707380" cy="53136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725" tIns="0" rIns="215725" bIns="0" numCol="1" spcCol="1270" anchor="ctr" anchorCtr="0">
          <a:noAutofit/>
        </a:bodyPr>
        <a:lstStyle/>
        <a:p>
          <a:pPr lvl="0" algn="l" defTabSz="800100">
            <a:lnSpc>
              <a:spcPct val="90000"/>
            </a:lnSpc>
            <a:spcBef>
              <a:spcPct val="0"/>
            </a:spcBef>
            <a:spcAft>
              <a:spcPct val="35000"/>
            </a:spcAft>
          </a:pPr>
          <a:r>
            <a:rPr lang="en-US" sz="1800" kern="1200" dirty="0" smtClean="0"/>
            <a:t>Indicators - </a:t>
          </a:r>
          <a:endParaRPr lang="en-IN" sz="1800" kern="1200" dirty="0"/>
        </a:p>
      </dsp:txBody>
      <dsp:txXfrm>
        <a:off x="407670" y="73860"/>
        <a:ext cx="5707380" cy="531360"/>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403913-EF81-465D-9247-23B5E017BB80}">
      <dsp:nvSpPr>
        <dsp:cNvPr id="0" name=""/>
        <dsp:cNvSpPr/>
      </dsp:nvSpPr>
      <dsp:spPr>
        <a:xfrm>
          <a:off x="0" y="29181"/>
          <a:ext cx="6830568" cy="8208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135128" rIns="135128" bIns="72390" numCol="1" spcCol="1270" anchor="t" anchorCtr="0">
          <a:noAutofit/>
        </a:bodyPr>
        <a:lstStyle/>
        <a:p>
          <a:pPr lvl="0" algn="l" defTabSz="844550">
            <a:lnSpc>
              <a:spcPct val="90000"/>
            </a:lnSpc>
            <a:spcBef>
              <a:spcPct val="0"/>
            </a:spcBef>
            <a:spcAft>
              <a:spcPct val="35000"/>
            </a:spcAft>
          </a:pPr>
          <a:r>
            <a:rPr lang="en-US" sz="1900" kern="1200" dirty="0" smtClean="0"/>
            <a:t>Areas - </a:t>
          </a:r>
          <a:endParaRPr lang="en-IN" sz="1900" kern="1200" dirty="0"/>
        </a:p>
      </dsp:txBody>
      <dsp:txXfrm>
        <a:off x="0" y="29181"/>
        <a:ext cx="6830568" cy="547200"/>
      </dsp:txXfrm>
    </dsp:sp>
    <dsp:sp modelId="{0132ADC4-8750-454A-A10E-E4FC5945D94D}">
      <dsp:nvSpPr>
        <dsp:cNvPr id="0" name=""/>
        <dsp:cNvSpPr/>
      </dsp:nvSpPr>
      <dsp:spPr>
        <a:xfrm>
          <a:off x="1399032" y="576381"/>
          <a:ext cx="6830568" cy="43776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35128" rIns="135128" bIns="135128" numCol="1" spcCol="1270" anchor="t" anchorCtr="0">
          <a:noAutofit/>
        </a:bodyPr>
        <a:lstStyle/>
        <a:p>
          <a:pPr marL="171450" lvl="1" indent="-171450" algn="l" defTabSz="844550">
            <a:lnSpc>
              <a:spcPct val="90000"/>
            </a:lnSpc>
            <a:spcBef>
              <a:spcPct val="0"/>
            </a:spcBef>
            <a:spcAft>
              <a:spcPct val="15000"/>
            </a:spcAft>
            <a:buChar char="••"/>
          </a:pPr>
          <a:r>
            <a:rPr lang="en-US" sz="1900" kern="1200" dirty="0" smtClean="0"/>
            <a:t>Incorrect </a:t>
          </a:r>
          <a:r>
            <a:rPr lang="en-US" sz="1900" kern="1200" dirty="0" smtClean="0"/>
            <a:t>Rate of Interest</a:t>
          </a:r>
          <a:endParaRPr lang="en-IN" sz="1900" kern="1200" dirty="0"/>
        </a:p>
        <a:p>
          <a:pPr marL="171450" lvl="1" indent="-171450" algn="l" defTabSz="844550">
            <a:lnSpc>
              <a:spcPct val="90000"/>
            </a:lnSpc>
            <a:spcBef>
              <a:spcPct val="0"/>
            </a:spcBef>
            <a:spcAft>
              <a:spcPct val="15000"/>
            </a:spcAft>
            <a:buChar char="••"/>
          </a:pPr>
          <a:r>
            <a:rPr lang="en-US" sz="1900" kern="1200" dirty="0" smtClean="0"/>
            <a:t>Interest Flag set to </a:t>
          </a:r>
          <a:r>
            <a:rPr lang="en-US" sz="1900" kern="1200" dirty="0" smtClean="0"/>
            <a:t>“N”.</a:t>
          </a:r>
          <a:endParaRPr lang="en-IN" sz="1900" kern="1200" dirty="0"/>
        </a:p>
        <a:p>
          <a:pPr marL="171450" lvl="1" indent="-171450" algn="l" defTabSz="844550">
            <a:lnSpc>
              <a:spcPct val="90000"/>
            </a:lnSpc>
            <a:spcBef>
              <a:spcPct val="0"/>
            </a:spcBef>
            <a:spcAft>
              <a:spcPct val="15000"/>
            </a:spcAft>
            <a:buChar char="••"/>
          </a:pPr>
          <a:r>
            <a:rPr lang="en-IN" sz="1900" kern="1200" dirty="0" smtClean="0"/>
            <a:t>Cheque Book Charges, </a:t>
          </a:r>
          <a:endParaRPr lang="en-IN" sz="1900" kern="1200" dirty="0"/>
        </a:p>
        <a:p>
          <a:pPr marL="171450" lvl="1" indent="-171450" algn="l" defTabSz="844550">
            <a:lnSpc>
              <a:spcPct val="90000"/>
            </a:lnSpc>
            <a:spcBef>
              <a:spcPct val="0"/>
            </a:spcBef>
            <a:spcAft>
              <a:spcPct val="15000"/>
            </a:spcAft>
            <a:buChar char="••"/>
          </a:pPr>
          <a:r>
            <a:rPr lang="en-IN" sz="1900" kern="1200" dirty="0" smtClean="0"/>
            <a:t>Minimum Balance Charges, </a:t>
          </a:r>
          <a:endParaRPr lang="en-IN" sz="1900" kern="1200" dirty="0"/>
        </a:p>
        <a:p>
          <a:pPr marL="171450" lvl="1" indent="-171450" algn="l" defTabSz="844550">
            <a:lnSpc>
              <a:spcPct val="90000"/>
            </a:lnSpc>
            <a:spcBef>
              <a:spcPct val="0"/>
            </a:spcBef>
            <a:spcAft>
              <a:spcPct val="15000"/>
            </a:spcAft>
            <a:buChar char="••"/>
          </a:pPr>
          <a:r>
            <a:rPr lang="en-IN" sz="1900" kern="1200" smtClean="0"/>
            <a:t>Loan Processing Charges, </a:t>
          </a:r>
          <a:endParaRPr lang="en-IN" sz="1900" kern="1200"/>
        </a:p>
        <a:p>
          <a:pPr marL="171450" lvl="1" indent="-171450" algn="l" defTabSz="844550">
            <a:lnSpc>
              <a:spcPct val="90000"/>
            </a:lnSpc>
            <a:spcBef>
              <a:spcPct val="0"/>
            </a:spcBef>
            <a:spcAft>
              <a:spcPct val="15000"/>
            </a:spcAft>
            <a:buChar char="••"/>
          </a:pPr>
          <a:r>
            <a:rPr lang="en-IN" sz="1900" kern="1200" smtClean="0"/>
            <a:t>Cheque Return Charges. </a:t>
          </a:r>
          <a:endParaRPr lang="en-IN" sz="1900" kern="1200"/>
        </a:p>
        <a:p>
          <a:pPr marL="171450" lvl="1" indent="-171450" algn="l" defTabSz="844550">
            <a:lnSpc>
              <a:spcPct val="90000"/>
            </a:lnSpc>
            <a:spcBef>
              <a:spcPct val="0"/>
            </a:spcBef>
            <a:spcAft>
              <a:spcPct val="15000"/>
            </a:spcAft>
            <a:buChar char="••"/>
          </a:pPr>
          <a:r>
            <a:rPr lang="en-IN" sz="1900" kern="1200" dirty="0" smtClean="0"/>
            <a:t>Commission and Exchange on DD/RTGS/NEFT </a:t>
          </a:r>
          <a:endParaRPr lang="en-IN" sz="1900" kern="1200" dirty="0"/>
        </a:p>
        <a:p>
          <a:pPr marL="171450" lvl="1" indent="-171450" algn="l" defTabSz="844550">
            <a:lnSpc>
              <a:spcPct val="90000"/>
            </a:lnSpc>
            <a:spcBef>
              <a:spcPct val="0"/>
            </a:spcBef>
            <a:spcAft>
              <a:spcPct val="15000"/>
            </a:spcAft>
            <a:buChar char="••"/>
          </a:pPr>
          <a:r>
            <a:rPr lang="en-IN" sz="1900" kern="1200" smtClean="0"/>
            <a:t>Folio Charges, </a:t>
          </a:r>
          <a:endParaRPr lang="en-IN" sz="1900" kern="1200"/>
        </a:p>
        <a:p>
          <a:pPr marL="171450" lvl="1" indent="-171450" algn="l" defTabSz="844550">
            <a:lnSpc>
              <a:spcPct val="90000"/>
            </a:lnSpc>
            <a:spcBef>
              <a:spcPct val="0"/>
            </a:spcBef>
            <a:spcAft>
              <a:spcPct val="15000"/>
            </a:spcAft>
            <a:buChar char="••"/>
          </a:pPr>
          <a:r>
            <a:rPr lang="en-IN" sz="1900" kern="1200" smtClean="0"/>
            <a:t>Solvency Certificate Charges, </a:t>
          </a:r>
          <a:endParaRPr lang="en-IN" sz="1900" kern="1200"/>
        </a:p>
        <a:p>
          <a:pPr marL="171450" lvl="1" indent="-171450" algn="l" defTabSz="844550">
            <a:lnSpc>
              <a:spcPct val="90000"/>
            </a:lnSpc>
            <a:spcBef>
              <a:spcPct val="0"/>
            </a:spcBef>
            <a:spcAft>
              <a:spcPct val="15000"/>
            </a:spcAft>
            <a:buChar char="••"/>
          </a:pPr>
          <a:r>
            <a:rPr lang="en-IN" sz="1900" kern="1200" smtClean="0"/>
            <a:t>Bank Guarantee Commission / LC Commission </a:t>
          </a:r>
          <a:endParaRPr lang="en-IN" sz="1900" kern="1200"/>
        </a:p>
        <a:p>
          <a:pPr marL="171450" lvl="1" indent="-171450" algn="l" defTabSz="844550">
            <a:lnSpc>
              <a:spcPct val="90000"/>
            </a:lnSpc>
            <a:spcBef>
              <a:spcPct val="0"/>
            </a:spcBef>
            <a:spcAft>
              <a:spcPct val="15000"/>
            </a:spcAft>
            <a:buChar char="••"/>
          </a:pPr>
          <a:r>
            <a:rPr lang="en-IN" sz="1900" kern="1200" smtClean="0"/>
            <a:t>Bill Discounting / Cheque Discounting Charges </a:t>
          </a:r>
          <a:endParaRPr lang="en-IN" sz="1900" kern="1200"/>
        </a:p>
        <a:p>
          <a:pPr marL="171450" lvl="1" indent="-171450" algn="l" defTabSz="844550">
            <a:lnSpc>
              <a:spcPct val="90000"/>
            </a:lnSpc>
            <a:spcBef>
              <a:spcPct val="0"/>
            </a:spcBef>
            <a:spcAft>
              <a:spcPct val="15000"/>
            </a:spcAft>
            <a:buChar char="••"/>
          </a:pPr>
          <a:r>
            <a:rPr lang="en-IN" sz="1900" kern="1200" dirty="0" smtClean="0"/>
            <a:t>Cash Handling Charges </a:t>
          </a:r>
          <a:endParaRPr lang="en-IN" sz="1900" kern="1200" dirty="0"/>
        </a:p>
        <a:p>
          <a:pPr marL="171450" lvl="1" indent="-171450" algn="l" defTabSz="844550">
            <a:lnSpc>
              <a:spcPct val="90000"/>
            </a:lnSpc>
            <a:spcBef>
              <a:spcPct val="0"/>
            </a:spcBef>
            <a:spcAft>
              <a:spcPct val="15000"/>
            </a:spcAft>
            <a:buChar char="••"/>
          </a:pPr>
          <a:r>
            <a:rPr lang="en-US" sz="1900" kern="1200" dirty="0" smtClean="0"/>
            <a:t>Service Tax</a:t>
          </a:r>
          <a:endParaRPr lang="en-IN" sz="1900" kern="1200" dirty="0"/>
        </a:p>
      </dsp:txBody>
      <dsp:txXfrm>
        <a:off x="1399032" y="576381"/>
        <a:ext cx="6830568" cy="43776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44C272B-BB75-430B-BE3D-EF3391579F7A}">
      <dsp:nvSpPr>
        <dsp:cNvPr id="0" name=""/>
        <dsp:cNvSpPr/>
      </dsp:nvSpPr>
      <dsp:spPr>
        <a:xfrm>
          <a:off x="0" y="360741"/>
          <a:ext cx="8229600" cy="4284000"/>
        </a:xfrm>
        <a:prstGeom prst="rect">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8708" tIns="354076" rIns="638708" bIns="120904"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Balance Sheet and Profit &amp; Loss A/c</a:t>
          </a:r>
          <a:endParaRPr lang="en-IN" sz="1700" kern="1200" dirty="0"/>
        </a:p>
        <a:p>
          <a:pPr marL="171450" lvl="1" indent="-171450" algn="l" defTabSz="755650">
            <a:lnSpc>
              <a:spcPct val="90000"/>
            </a:lnSpc>
            <a:spcBef>
              <a:spcPct val="0"/>
            </a:spcBef>
            <a:spcAft>
              <a:spcPct val="15000"/>
            </a:spcAft>
            <a:buChar char="••"/>
          </a:pPr>
          <a:r>
            <a:rPr lang="en-IN" sz="1700" kern="1200" dirty="0" smtClean="0"/>
            <a:t>Facility wise / party wise list of accounts outstanding</a:t>
          </a:r>
          <a:endParaRPr lang="en-IN" sz="1700" kern="1200" dirty="0"/>
        </a:p>
        <a:p>
          <a:pPr marL="171450" lvl="1" indent="-171450" algn="l" defTabSz="755650">
            <a:lnSpc>
              <a:spcPct val="90000"/>
            </a:lnSpc>
            <a:spcBef>
              <a:spcPct val="0"/>
            </a:spcBef>
            <a:spcAft>
              <a:spcPct val="15000"/>
            </a:spcAft>
            <a:buChar char="••"/>
          </a:pPr>
          <a:r>
            <a:rPr lang="en-IN" sz="1700" kern="1200" dirty="0" smtClean="0"/>
            <a:t>Sanctioning powers of the branch officials and the higher authorities</a:t>
          </a:r>
          <a:endParaRPr lang="en-IN" sz="1700" kern="1200" dirty="0"/>
        </a:p>
        <a:p>
          <a:pPr marL="171450" lvl="1" indent="-171450" algn="l" defTabSz="755650">
            <a:lnSpc>
              <a:spcPct val="90000"/>
            </a:lnSpc>
            <a:spcBef>
              <a:spcPct val="0"/>
            </a:spcBef>
            <a:spcAft>
              <a:spcPct val="15000"/>
            </a:spcAft>
            <a:buChar char="••"/>
          </a:pPr>
          <a:r>
            <a:rPr lang="en-IN" sz="1700" kern="1200" dirty="0" smtClean="0"/>
            <a:t>List of accounts where the regular facility or the ad-hoc facility is due for renewal, but has not been renewed.</a:t>
          </a:r>
          <a:endParaRPr lang="en-IN" sz="1700" kern="1200" dirty="0"/>
        </a:p>
        <a:p>
          <a:pPr marL="171450" lvl="1" indent="-171450" algn="l" defTabSz="755650">
            <a:lnSpc>
              <a:spcPct val="90000"/>
            </a:lnSpc>
            <a:spcBef>
              <a:spcPct val="0"/>
            </a:spcBef>
            <a:spcAft>
              <a:spcPct val="15000"/>
            </a:spcAft>
            <a:buChar char="••"/>
          </a:pPr>
          <a:r>
            <a:rPr lang="en-IN" sz="1700" kern="1200" dirty="0" smtClean="0"/>
            <a:t>List of accounts where stock / book debt statements are in arrears</a:t>
          </a:r>
          <a:endParaRPr lang="en-IN" sz="1700" kern="1200" dirty="0"/>
        </a:p>
        <a:p>
          <a:pPr marL="171450" lvl="1" indent="-171450" algn="l" defTabSz="755650">
            <a:lnSpc>
              <a:spcPct val="90000"/>
            </a:lnSpc>
            <a:spcBef>
              <a:spcPct val="0"/>
            </a:spcBef>
            <a:spcAft>
              <a:spcPct val="15000"/>
            </a:spcAft>
            <a:buChar char="••"/>
          </a:pPr>
          <a:r>
            <a:rPr lang="en-IN" sz="1700" kern="1200" dirty="0" smtClean="0"/>
            <a:t>List of accounts where no insurance or inadequate insurance has been taken.</a:t>
          </a:r>
          <a:endParaRPr lang="en-IN" sz="1700" kern="1200" dirty="0"/>
        </a:p>
        <a:p>
          <a:pPr marL="171450" lvl="1" indent="-171450" algn="l" defTabSz="755650">
            <a:lnSpc>
              <a:spcPct val="90000"/>
            </a:lnSpc>
            <a:spcBef>
              <a:spcPct val="0"/>
            </a:spcBef>
            <a:spcAft>
              <a:spcPct val="15000"/>
            </a:spcAft>
            <a:buChar char="••"/>
          </a:pPr>
          <a:r>
            <a:rPr lang="en-IN" sz="1700" kern="1200" dirty="0" smtClean="0"/>
            <a:t>List of accounts overdrawn beyond the sanction / DP </a:t>
          </a:r>
          <a:r>
            <a:rPr lang="en-IN" sz="1700" kern="1200" dirty="0" smtClean="0"/>
            <a:t>limit </a:t>
          </a:r>
          <a:endParaRPr lang="en-IN" sz="1700" kern="1200" dirty="0"/>
        </a:p>
        <a:p>
          <a:pPr marL="171450" lvl="1" indent="-171450" algn="l" defTabSz="755650">
            <a:lnSpc>
              <a:spcPct val="90000"/>
            </a:lnSpc>
            <a:spcBef>
              <a:spcPct val="0"/>
            </a:spcBef>
            <a:spcAft>
              <a:spcPct val="15000"/>
            </a:spcAft>
            <a:buChar char="••"/>
          </a:pPr>
          <a:r>
            <a:rPr lang="en-IN" sz="1700" kern="1200" dirty="0" smtClean="0"/>
            <a:t>List of accounts where stock audit is due, but has not been done.</a:t>
          </a:r>
          <a:endParaRPr lang="en-IN" sz="1700" kern="1200" dirty="0"/>
        </a:p>
        <a:p>
          <a:pPr marL="171450" lvl="1" indent="-171450" algn="l" defTabSz="755650">
            <a:lnSpc>
              <a:spcPct val="90000"/>
            </a:lnSpc>
            <a:spcBef>
              <a:spcPct val="0"/>
            </a:spcBef>
            <a:spcAft>
              <a:spcPct val="15000"/>
            </a:spcAft>
            <a:buChar char="••"/>
          </a:pPr>
          <a:r>
            <a:rPr lang="en-IN" sz="1700" kern="1200" smtClean="0"/>
            <a:t>List of accounts where inspection has not been carried out in the last 3 / 6 months.</a:t>
          </a:r>
          <a:endParaRPr lang="en-IN" sz="1700" kern="1200"/>
        </a:p>
        <a:p>
          <a:pPr marL="171450" lvl="1" indent="-171450" algn="l" defTabSz="755650">
            <a:lnSpc>
              <a:spcPct val="90000"/>
            </a:lnSpc>
            <a:spcBef>
              <a:spcPct val="0"/>
            </a:spcBef>
            <a:spcAft>
              <a:spcPct val="15000"/>
            </a:spcAft>
            <a:buChar char="••"/>
          </a:pPr>
          <a:r>
            <a:rPr lang="en-IN" sz="1700" kern="1200" smtClean="0"/>
            <a:t>Month wise details of debit and credit transactions (turnover) - For CC / OD accounts</a:t>
          </a:r>
          <a:endParaRPr lang="en-IN" sz="1700" kern="1200"/>
        </a:p>
        <a:p>
          <a:pPr marL="171450" lvl="1" indent="-171450" algn="l" defTabSz="755650">
            <a:lnSpc>
              <a:spcPct val="90000"/>
            </a:lnSpc>
            <a:spcBef>
              <a:spcPct val="0"/>
            </a:spcBef>
            <a:spcAft>
              <a:spcPct val="15000"/>
            </a:spcAft>
            <a:buChar char="••"/>
          </a:pPr>
          <a:r>
            <a:rPr lang="en-IN" sz="1700" kern="1200" dirty="0" smtClean="0"/>
            <a:t>NPA statements, as prepared by the Branch</a:t>
          </a:r>
          <a:endParaRPr lang="en-IN" sz="1700" kern="1200" dirty="0"/>
        </a:p>
      </dsp:txBody>
      <dsp:txXfrm>
        <a:off x="0" y="360741"/>
        <a:ext cx="8229600" cy="4284000"/>
      </dsp:txXfrm>
    </dsp:sp>
    <dsp:sp modelId="{8FB2D059-F03F-4361-A978-6F8D643AAE8E}">
      <dsp:nvSpPr>
        <dsp:cNvPr id="0" name=""/>
        <dsp:cNvSpPr/>
      </dsp:nvSpPr>
      <dsp:spPr>
        <a:xfrm>
          <a:off x="411480" y="109821"/>
          <a:ext cx="5760720" cy="50184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755650">
            <a:lnSpc>
              <a:spcPct val="90000"/>
            </a:lnSpc>
            <a:spcBef>
              <a:spcPct val="0"/>
            </a:spcBef>
            <a:spcAft>
              <a:spcPct val="35000"/>
            </a:spcAft>
          </a:pPr>
          <a:r>
            <a:rPr lang="en-US" sz="1700" kern="1200" dirty="0" smtClean="0"/>
            <a:t>System Generated Reports -</a:t>
          </a:r>
          <a:endParaRPr lang="en-IN" sz="1700" kern="1200" dirty="0"/>
        </a:p>
      </dsp:txBody>
      <dsp:txXfrm>
        <a:off x="411480" y="109821"/>
        <a:ext cx="5760720" cy="50184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7687F29-B193-47E3-8C99-6F453A0E2B61}">
      <dsp:nvSpPr>
        <dsp:cNvPr id="0" name=""/>
        <dsp:cNvSpPr/>
      </dsp:nvSpPr>
      <dsp:spPr>
        <a:xfrm>
          <a:off x="7586369" y="3283350"/>
          <a:ext cx="548810" cy="261183"/>
        </a:xfrm>
        <a:custGeom>
          <a:avLst/>
          <a:gdLst/>
          <a:ahLst/>
          <a:cxnLst/>
          <a:rect l="0" t="0" r="0" b="0"/>
          <a:pathLst>
            <a:path>
              <a:moveTo>
                <a:pt x="0" y="0"/>
              </a:moveTo>
              <a:lnTo>
                <a:pt x="0" y="177989"/>
              </a:lnTo>
              <a:lnTo>
                <a:pt x="548810" y="177989"/>
              </a:lnTo>
              <a:lnTo>
                <a:pt x="548810" y="261183"/>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D3502F1E-3125-4819-8B8D-FBCBD17EC946}">
      <dsp:nvSpPr>
        <dsp:cNvPr id="0" name=""/>
        <dsp:cNvSpPr/>
      </dsp:nvSpPr>
      <dsp:spPr>
        <a:xfrm>
          <a:off x="7037559" y="3283350"/>
          <a:ext cx="548810" cy="261183"/>
        </a:xfrm>
        <a:custGeom>
          <a:avLst/>
          <a:gdLst/>
          <a:ahLst/>
          <a:cxnLst/>
          <a:rect l="0" t="0" r="0" b="0"/>
          <a:pathLst>
            <a:path>
              <a:moveTo>
                <a:pt x="548810" y="0"/>
              </a:moveTo>
              <a:lnTo>
                <a:pt x="548810" y="177989"/>
              </a:lnTo>
              <a:lnTo>
                <a:pt x="0" y="177989"/>
              </a:lnTo>
              <a:lnTo>
                <a:pt x="0" y="261183"/>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96AFA96F-79E0-408C-9D74-D5E377FD8633}">
      <dsp:nvSpPr>
        <dsp:cNvPr id="0" name=""/>
        <dsp:cNvSpPr/>
      </dsp:nvSpPr>
      <dsp:spPr>
        <a:xfrm>
          <a:off x="4293508" y="2451902"/>
          <a:ext cx="3292861" cy="261183"/>
        </a:xfrm>
        <a:custGeom>
          <a:avLst/>
          <a:gdLst/>
          <a:ahLst/>
          <a:cxnLst/>
          <a:rect l="0" t="0" r="0" b="0"/>
          <a:pathLst>
            <a:path>
              <a:moveTo>
                <a:pt x="0" y="0"/>
              </a:moveTo>
              <a:lnTo>
                <a:pt x="0" y="177989"/>
              </a:lnTo>
              <a:lnTo>
                <a:pt x="3292861" y="177989"/>
              </a:lnTo>
              <a:lnTo>
                <a:pt x="3292861" y="261183"/>
              </a:lnTo>
            </a:path>
          </a:pathLst>
        </a:custGeom>
        <a:noFill/>
        <a:ln w="1905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76AA6297-492A-4BAA-A003-D92D7F836B1F}">
      <dsp:nvSpPr>
        <dsp:cNvPr id="0" name=""/>
        <dsp:cNvSpPr/>
      </dsp:nvSpPr>
      <dsp:spPr>
        <a:xfrm>
          <a:off x="5391128" y="3283350"/>
          <a:ext cx="548810" cy="261183"/>
        </a:xfrm>
        <a:custGeom>
          <a:avLst/>
          <a:gdLst/>
          <a:ahLst/>
          <a:cxnLst/>
          <a:rect l="0" t="0" r="0" b="0"/>
          <a:pathLst>
            <a:path>
              <a:moveTo>
                <a:pt x="0" y="0"/>
              </a:moveTo>
              <a:lnTo>
                <a:pt x="0" y="177989"/>
              </a:lnTo>
              <a:lnTo>
                <a:pt x="548810" y="177989"/>
              </a:lnTo>
              <a:lnTo>
                <a:pt x="548810" y="261183"/>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C3370DE4-7C26-4C81-8553-1A9C8720C446}">
      <dsp:nvSpPr>
        <dsp:cNvPr id="0" name=""/>
        <dsp:cNvSpPr/>
      </dsp:nvSpPr>
      <dsp:spPr>
        <a:xfrm>
          <a:off x="4842318" y="3283350"/>
          <a:ext cx="548810" cy="261183"/>
        </a:xfrm>
        <a:custGeom>
          <a:avLst/>
          <a:gdLst/>
          <a:ahLst/>
          <a:cxnLst/>
          <a:rect l="0" t="0" r="0" b="0"/>
          <a:pathLst>
            <a:path>
              <a:moveTo>
                <a:pt x="548810" y="0"/>
              </a:moveTo>
              <a:lnTo>
                <a:pt x="548810" y="177989"/>
              </a:lnTo>
              <a:lnTo>
                <a:pt x="0" y="177989"/>
              </a:lnTo>
              <a:lnTo>
                <a:pt x="0" y="261183"/>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40AFE74-BBD7-4429-AA1A-10895EC1B720}">
      <dsp:nvSpPr>
        <dsp:cNvPr id="0" name=""/>
        <dsp:cNvSpPr/>
      </dsp:nvSpPr>
      <dsp:spPr>
        <a:xfrm>
          <a:off x="4293508" y="2451902"/>
          <a:ext cx="1097620" cy="261183"/>
        </a:xfrm>
        <a:custGeom>
          <a:avLst/>
          <a:gdLst/>
          <a:ahLst/>
          <a:cxnLst/>
          <a:rect l="0" t="0" r="0" b="0"/>
          <a:pathLst>
            <a:path>
              <a:moveTo>
                <a:pt x="0" y="0"/>
              </a:moveTo>
              <a:lnTo>
                <a:pt x="0" y="177989"/>
              </a:lnTo>
              <a:lnTo>
                <a:pt x="1097620" y="177989"/>
              </a:lnTo>
              <a:lnTo>
                <a:pt x="1097620" y="261183"/>
              </a:lnTo>
            </a:path>
          </a:pathLst>
        </a:custGeom>
        <a:noFill/>
        <a:ln w="1905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113ED6A-D235-44CE-87E8-2A06B40638BE}">
      <dsp:nvSpPr>
        <dsp:cNvPr id="0" name=""/>
        <dsp:cNvSpPr/>
      </dsp:nvSpPr>
      <dsp:spPr>
        <a:xfrm>
          <a:off x="3195887" y="3283350"/>
          <a:ext cx="548810" cy="261183"/>
        </a:xfrm>
        <a:custGeom>
          <a:avLst/>
          <a:gdLst/>
          <a:ahLst/>
          <a:cxnLst/>
          <a:rect l="0" t="0" r="0" b="0"/>
          <a:pathLst>
            <a:path>
              <a:moveTo>
                <a:pt x="0" y="0"/>
              </a:moveTo>
              <a:lnTo>
                <a:pt x="0" y="177989"/>
              </a:lnTo>
              <a:lnTo>
                <a:pt x="548810" y="177989"/>
              </a:lnTo>
              <a:lnTo>
                <a:pt x="548810" y="261183"/>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4A232DB1-F646-418F-8CF7-A462CF3F5A4D}">
      <dsp:nvSpPr>
        <dsp:cNvPr id="0" name=""/>
        <dsp:cNvSpPr/>
      </dsp:nvSpPr>
      <dsp:spPr>
        <a:xfrm>
          <a:off x="2647077" y="3283350"/>
          <a:ext cx="548810" cy="261183"/>
        </a:xfrm>
        <a:custGeom>
          <a:avLst/>
          <a:gdLst/>
          <a:ahLst/>
          <a:cxnLst/>
          <a:rect l="0" t="0" r="0" b="0"/>
          <a:pathLst>
            <a:path>
              <a:moveTo>
                <a:pt x="548810" y="0"/>
              </a:moveTo>
              <a:lnTo>
                <a:pt x="548810" y="177989"/>
              </a:lnTo>
              <a:lnTo>
                <a:pt x="0" y="177989"/>
              </a:lnTo>
              <a:lnTo>
                <a:pt x="0" y="261183"/>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3582DBA8-F447-4DBD-B4BD-3F07401E9F4D}">
      <dsp:nvSpPr>
        <dsp:cNvPr id="0" name=""/>
        <dsp:cNvSpPr/>
      </dsp:nvSpPr>
      <dsp:spPr>
        <a:xfrm>
          <a:off x="3195887" y="2451902"/>
          <a:ext cx="1097620" cy="261183"/>
        </a:xfrm>
        <a:custGeom>
          <a:avLst/>
          <a:gdLst/>
          <a:ahLst/>
          <a:cxnLst/>
          <a:rect l="0" t="0" r="0" b="0"/>
          <a:pathLst>
            <a:path>
              <a:moveTo>
                <a:pt x="1097620" y="0"/>
              </a:moveTo>
              <a:lnTo>
                <a:pt x="1097620" y="177989"/>
              </a:lnTo>
              <a:lnTo>
                <a:pt x="0" y="177989"/>
              </a:lnTo>
              <a:lnTo>
                <a:pt x="0" y="261183"/>
              </a:lnTo>
            </a:path>
          </a:pathLst>
        </a:custGeom>
        <a:noFill/>
        <a:ln w="1905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C4C7AE7-71EE-4B66-91D0-1F7BC73694D1}">
      <dsp:nvSpPr>
        <dsp:cNvPr id="0" name=""/>
        <dsp:cNvSpPr/>
      </dsp:nvSpPr>
      <dsp:spPr>
        <a:xfrm>
          <a:off x="1000646" y="3283350"/>
          <a:ext cx="548810" cy="261183"/>
        </a:xfrm>
        <a:custGeom>
          <a:avLst/>
          <a:gdLst/>
          <a:ahLst/>
          <a:cxnLst/>
          <a:rect l="0" t="0" r="0" b="0"/>
          <a:pathLst>
            <a:path>
              <a:moveTo>
                <a:pt x="0" y="0"/>
              </a:moveTo>
              <a:lnTo>
                <a:pt x="0" y="177989"/>
              </a:lnTo>
              <a:lnTo>
                <a:pt x="548810" y="177989"/>
              </a:lnTo>
              <a:lnTo>
                <a:pt x="548810" y="261183"/>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D3BE356-FFB5-4D0E-BD6B-85962624835A}">
      <dsp:nvSpPr>
        <dsp:cNvPr id="0" name=""/>
        <dsp:cNvSpPr/>
      </dsp:nvSpPr>
      <dsp:spPr>
        <a:xfrm>
          <a:off x="451836" y="3283350"/>
          <a:ext cx="548810" cy="261183"/>
        </a:xfrm>
        <a:custGeom>
          <a:avLst/>
          <a:gdLst/>
          <a:ahLst/>
          <a:cxnLst/>
          <a:rect l="0" t="0" r="0" b="0"/>
          <a:pathLst>
            <a:path>
              <a:moveTo>
                <a:pt x="548810" y="0"/>
              </a:moveTo>
              <a:lnTo>
                <a:pt x="548810" y="177989"/>
              </a:lnTo>
              <a:lnTo>
                <a:pt x="0" y="177989"/>
              </a:lnTo>
              <a:lnTo>
                <a:pt x="0" y="261183"/>
              </a:lnTo>
            </a:path>
          </a:pathLst>
        </a:custGeom>
        <a:noFill/>
        <a:ln w="19050" cap="flat" cmpd="sng" algn="ctr">
          <a:solidFill>
            <a:schemeClr val="accent1">
              <a:shade val="8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ABDA454E-F11F-4F2A-91CB-28FD35A41043}">
      <dsp:nvSpPr>
        <dsp:cNvPr id="0" name=""/>
        <dsp:cNvSpPr/>
      </dsp:nvSpPr>
      <dsp:spPr>
        <a:xfrm>
          <a:off x="1000646" y="2451902"/>
          <a:ext cx="3292861" cy="261183"/>
        </a:xfrm>
        <a:custGeom>
          <a:avLst/>
          <a:gdLst/>
          <a:ahLst/>
          <a:cxnLst/>
          <a:rect l="0" t="0" r="0" b="0"/>
          <a:pathLst>
            <a:path>
              <a:moveTo>
                <a:pt x="3292861" y="0"/>
              </a:moveTo>
              <a:lnTo>
                <a:pt x="3292861" y="177989"/>
              </a:lnTo>
              <a:lnTo>
                <a:pt x="0" y="177989"/>
              </a:lnTo>
              <a:lnTo>
                <a:pt x="0" y="261183"/>
              </a:lnTo>
            </a:path>
          </a:pathLst>
        </a:custGeom>
        <a:noFill/>
        <a:ln w="1905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1ADA4262-2FB0-4F5B-B400-AC086EC25237}">
      <dsp:nvSpPr>
        <dsp:cNvPr id="0" name=""/>
        <dsp:cNvSpPr/>
      </dsp:nvSpPr>
      <dsp:spPr>
        <a:xfrm>
          <a:off x="2514599" y="1505407"/>
          <a:ext cx="3557816" cy="946495"/>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05442214-31CE-4E3C-AF9D-68CB556AA92C}">
      <dsp:nvSpPr>
        <dsp:cNvPr id="0" name=""/>
        <dsp:cNvSpPr/>
      </dsp:nvSpPr>
      <dsp:spPr>
        <a:xfrm>
          <a:off x="2614383" y="1600202"/>
          <a:ext cx="3557816" cy="946495"/>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121920" tIns="121920" rIns="121920" bIns="121920" numCol="1" spcCol="1270" anchor="ctr" anchorCtr="0">
          <a:noAutofit/>
        </a:bodyPr>
        <a:lstStyle/>
        <a:p>
          <a:pPr lvl="0" algn="ctr" defTabSz="1422400">
            <a:lnSpc>
              <a:spcPct val="90000"/>
            </a:lnSpc>
            <a:spcBef>
              <a:spcPct val="0"/>
            </a:spcBef>
            <a:spcAft>
              <a:spcPct val="35000"/>
            </a:spcAft>
          </a:pPr>
          <a:r>
            <a:rPr lang="en-US" sz="3200" b="1" kern="1200" dirty="0" smtClean="0">
              <a:latin typeface="Cambria" pitchFamily="18" charset="0"/>
            </a:rPr>
            <a:t>Types </a:t>
          </a:r>
          <a:r>
            <a:rPr lang="en-US" sz="2400" b="1" kern="1200" dirty="0" smtClean="0">
              <a:latin typeface="Cambria" pitchFamily="18" charset="0"/>
            </a:rPr>
            <a:t>of</a:t>
          </a:r>
          <a:r>
            <a:rPr lang="en-US" sz="3200" b="1" kern="1200" dirty="0" smtClean="0">
              <a:latin typeface="Cambria" pitchFamily="18" charset="0"/>
            </a:rPr>
            <a:t> Facilities</a:t>
          </a:r>
          <a:endParaRPr lang="en-IN" sz="3200" b="1" kern="1200" dirty="0">
            <a:latin typeface="Cambria" pitchFamily="18" charset="0"/>
          </a:endParaRPr>
        </a:p>
      </dsp:txBody>
      <dsp:txXfrm>
        <a:off x="2614383" y="1600202"/>
        <a:ext cx="3557816" cy="946495"/>
      </dsp:txXfrm>
    </dsp:sp>
    <dsp:sp modelId="{8161B408-D5AB-4D88-87FD-EEAA06E5E32D}">
      <dsp:nvSpPr>
        <dsp:cNvPr id="0" name=""/>
        <dsp:cNvSpPr/>
      </dsp:nvSpPr>
      <dsp:spPr>
        <a:xfrm>
          <a:off x="551620" y="2713086"/>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6F9CFBC-6B5C-46FF-AE45-C500CFB598CB}">
      <dsp:nvSpPr>
        <dsp:cNvPr id="0" name=""/>
        <dsp:cNvSpPr/>
      </dsp:nvSpPr>
      <dsp:spPr>
        <a:xfrm>
          <a:off x="651403" y="2807881"/>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IN" sz="1400" b="1" kern="1200" smtClean="0">
              <a:latin typeface="Cambria" pitchFamily="18" charset="0"/>
            </a:rPr>
            <a:t>Based on Funds </a:t>
          </a:r>
          <a:endParaRPr lang="en-IN" sz="1400" b="1" kern="1200">
            <a:latin typeface="Cambria" pitchFamily="18" charset="0"/>
          </a:endParaRPr>
        </a:p>
      </dsp:txBody>
      <dsp:txXfrm>
        <a:off x="651403" y="2807881"/>
        <a:ext cx="898053" cy="570263"/>
      </dsp:txXfrm>
    </dsp:sp>
    <dsp:sp modelId="{AD1AC3D0-1FEE-472D-849B-1B53862A8282}">
      <dsp:nvSpPr>
        <dsp:cNvPr id="0" name=""/>
        <dsp:cNvSpPr/>
      </dsp:nvSpPr>
      <dsp:spPr>
        <a:xfrm>
          <a:off x="2810" y="3544534"/>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7C5B4B8-A0EF-48CA-BD88-BEE5F6E4DDD6}">
      <dsp:nvSpPr>
        <dsp:cNvPr id="0" name=""/>
        <dsp:cNvSpPr/>
      </dsp:nvSpPr>
      <dsp:spPr>
        <a:xfrm>
          <a:off x="102593" y="3639328"/>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IN" sz="1400" b="1" kern="1200" dirty="0" smtClean="0">
              <a:latin typeface="Cambria" pitchFamily="18" charset="0"/>
            </a:rPr>
            <a:t>Funded </a:t>
          </a:r>
          <a:endParaRPr lang="en-IN" sz="1400" b="1" kern="1200" dirty="0">
            <a:latin typeface="Cambria" pitchFamily="18" charset="0"/>
          </a:endParaRPr>
        </a:p>
      </dsp:txBody>
      <dsp:txXfrm>
        <a:off x="102593" y="3639328"/>
        <a:ext cx="898053" cy="570263"/>
      </dsp:txXfrm>
    </dsp:sp>
    <dsp:sp modelId="{ADCB45C2-484A-4579-B3F4-9E9A1291004D}">
      <dsp:nvSpPr>
        <dsp:cNvPr id="0" name=""/>
        <dsp:cNvSpPr/>
      </dsp:nvSpPr>
      <dsp:spPr>
        <a:xfrm>
          <a:off x="1100430" y="3544534"/>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8B6943CE-E5B6-431C-AF0C-DCFD733FD6C6}">
      <dsp:nvSpPr>
        <dsp:cNvPr id="0" name=""/>
        <dsp:cNvSpPr/>
      </dsp:nvSpPr>
      <dsp:spPr>
        <a:xfrm>
          <a:off x="1200214" y="3639328"/>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IN" sz="1400" b="1" kern="1200" dirty="0" smtClean="0">
              <a:latin typeface="Cambria" pitchFamily="18" charset="0"/>
            </a:rPr>
            <a:t>Non Funded </a:t>
          </a:r>
          <a:endParaRPr lang="en-IN" sz="1400" b="1" kern="1200" dirty="0">
            <a:latin typeface="Cambria" pitchFamily="18" charset="0"/>
          </a:endParaRPr>
        </a:p>
      </dsp:txBody>
      <dsp:txXfrm>
        <a:off x="1200214" y="3639328"/>
        <a:ext cx="898053" cy="570263"/>
      </dsp:txXfrm>
    </dsp:sp>
    <dsp:sp modelId="{3A9F1494-99D0-494D-8ACA-7A552A996E38}">
      <dsp:nvSpPr>
        <dsp:cNvPr id="0" name=""/>
        <dsp:cNvSpPr/>
      </dsp:nvSpPr>
      <dsp:spPr>
        <a:xfrm>
          <a:off x="2746861" y="2713086"/>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E6ECBBDE-028E-4C3C-8FA2-433F2423C4F2}">
      <dsp:nvSpPr>
        <dsp:cNvPr id="0" name=""/>
        <dsp:cNvSpPr/>
      </dsp:nvSpPr>
      <dsp:spPr>
        <a:xfrm>
          <a:off x="2846644" y="2807881"/>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IN" sz="1400" b="1" kern="1200" dirty="0" smtClean="0">
              <a:latin typeface="Cambria" pitchFamily="18" charset="0"/>
            </a:rPr>
            <a:t>Based on Geography</a:t>
          </a:r>
          <a:endParaRPr lang="en-IN" sz="1400" b="1" kern="1200" dirty="0">
            <a:latin typeface="Cambria" pitchFamily="18" charset="0"/>
          </a:endParaRPr>
        </a:p>
      </dsp:txBody>
      <dsp:txXfrm>
        <a:off x="2846644" y="2807881"/>
        <a:ext cx="898053" cy="570263"/>
      </dsp:txXfrm>
    </dsp:sp>
    <dsp:sp modelId="{218B6A16-84F7-4408-A8FE-2216E50F823B}">
      <dsp:nvSpPr>
        <dsp:cNvPr id="0" name=""/>
        <dsp:cNvSpPr/>
      </dsp:nvSpPr>
      <dsp:spPr>
        <a:xfrm>
          <a:off x="2198050" y="3544534"/>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5321C62-BC18-4830-9997-FD3BC5D9AC2B}">
      <dsp:nvSpPr>
        <dsp:cNvPr id="0" name=""/>
        <dsp:cNvSpPr/>
      </dsp:nvSpPr>
      <dsp:spPr>
        <a:xfrm>
          <a:off x="2297834" y="3639328"/>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Cambria" pitchFamily="18" charset="0"/>
            </a:rPr>
            <a:t>Inland</a:t>
          </a:r>
          <a:endParaRPr lang="en-IN" sz="1400" b="1" kern="1200" dirty="0">
            <a:latin typeface="Cambria" pitchFamily="18" charset="0"/>
          </a:endParaRPr>
        </a:p>
      </dsp:txBody>
      <dsp:txXfrm>
        <a:off x="2297834" y="3639328"/>
        <a:ext cx="898053" cy="570263"/>
      </dsp:txXfrm>
    </dsp:sp>
    <dsp:sp modelId="{177AA125-0265-4146-BA68-8929ED3F14F8}">
      <dsp:nvSpPr>
        <dsp:cNvPr id="0" name=""/>
        <dsp:cNvSpPr/>
      </dsp:nvSpPr>
      <dsp:spPr>
        <a:xfrm>
          <a:off x="3295671" y="3544534"/>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779AB3B-E301-4428-948A-1467EDA7E1B9}">
      <dsp:nvSpPr>
        <dsp:cNvPr id="0" name=""/>
        <dsp:cNvSpPr/>
      </dsp:nvSpPr>
      <dsp:spPr>
        <a:xfrm>
          <a:off x="3395455" y="3639328"/>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Cambria" pitchFamily="18" charset="0"/>
            </a:rPr>
            <a:t>Foreign</a:t>
          </a:r>
          <a:endParaRPr lang="en-IN" sz="1400" b="1" kern="1200" dirty="0">
            <a:latin typeface="Cambria" pitchFamily="18" charset="0"/>
          </a:endParaRPr>
        </a:p>
      </dsp:txBody>
      <dsp:txXfrm>
        <a:off x="3395455" y="3639328"/>
        <a:ext cx="898053" cy="570263"/>
      </dsp:txXfrm>
    </dsp:sp>
    <dsp:sp modelId="{BE96386D-9849-4070-A0DD-D6EB7F8774B6}">
      <dsp:nvSpPr>
        <dsp:cNvPr id="0" name=""/>
        <dsp:cNvSpPr/>
      </dsp:nvSpPr>
      <dsp:spPr>
        <a:xfrm>
          <a:off x="4942102" y="2713086"/>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2C88B17-C8C7-47F8-AE92-6D97A2D815C0}">
      <dsp:nvSpPr>
        <dsp:cNvPr id="0" name=""/>
        <dsp:cNvSpPr/>
      </dsp:nvSpPr>
      <dsp:spPr>
        <a:xfrm>
          <a:off x="5041885" y="2807881"/>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IN" sz="1400" b="1" kern="1200" dirty="0" smtClean="0">
              <a:latin typeface="Cambria" pitchFamily="18" charset="0"/>
            </a:rPr>
            <a:t>Based on Security </a:t>
          </a:r>
          <a:endParaRPr lang="en-IN" sz="1400" b="1" kern="1200" dirty="0">
            <a:latin typeface="Cambria" pitchFamily="18" charset="0"/>
          </a:endParaRPr>
        </a:p>
      </dsp:txBody>
      <dsp:txXfrm>
        <a:off x="5041885" y="2807881"/>
        <a:ext cx="898053" cy="570263"/>
      </dsp:txXfrm>
    </dsp:sp>
    <dsp:sp modelId="{D2231260-D630-4E38-959E-DDC4CBC02276}">
      <dsp:nvSpPr>
        <dsp:cNvPr id="0" name=""/>
        <dsp:cNvSpPr/>
      </dsp:nvSpPr>
      <dsp:spPr>
        <a:xfrm>
          <a:off x="4393291" y="3544534"/>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BCC60EC4-79F8-45B3-B83F-E970F24BE4DB}">
      <dsp:nvSpPr>
        <dsp:cNvPr id="0" name=""/>
        <dsp:cNvSpPr/>
      </dsp:nvSpPr>
      <dsp:spPr>
        <a:xfrm>
          <a:off x="4493075" y="3639328"/>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IN" sz="1400" b="1" kern="1200" smtClean="0">
              <a:latin typeface="Cambria" pitchFamily="18" charset="0"/>
            </a:rPr>
            <a:t>Secured </a:t>
          </a:r>
          <a:endParaRPr lang="en-IN" sz="1400" b="1" kern="1200" dirty="0">
            <a:latin typeface="Cambria" pitchFamily="18" charset="0"/>
          </a:endParaRPr>
        </a:p>
      </dsp:txBody>
      <dsp:txXfrm>
        <a:off x="4493075" y="3639328"/>
        <a:ext cx="898053" cy="570263"/>
      </dsp:txXfrm>
    </dsp:sp>
    <dsp:sp modelId="{C3E6ECAA-7141-4CAF-A073-0649D0CF0AB8}">
      <dsp:nvSpPr>
        <dsp:cNvPr id="0" name=""/>
        <dsp:cNvSpPr/>
      </dsp:nvSpPr>
      <dsp:spPr>
        <a:xfrm>
          <a:off x="5490912" y="3544534"/>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CF4DDBF-0E42-4780-BC88-D107F4B9C892}">
      <dsp:nvSpPr>
        <dsp:cNvPr id="0" name=""/>
        <dsp:cNvSpPr/>
      </dsp:nvSpPr>
      <dsp:spPr>
        <a:xfrm>
          <a:off x="5590695" y="3639328"/>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Cambria" pitchFamily="18" charset="0"/>
            </a:rPr>
            <a:t>Unsecured</a:t>
          </a:r>
          <a:endParaRPr lang="en-IN" sz="1400" b="1" kern="1200" dirty="0">
            <a:latin typeface="Cambria" pitchFamily="18" charset="0"/>
          </a:endParaRPr>
        </a:p>
      </dsp:txBody>
      <dsp:txXfrm>
        <a:off x="5590695" y="3639328"/>
        <a:ext cx="898053" cy="570263"/>
      </dsp:txXfrm>
    </dsp:sp>
    <dsp:sp modelId="{66170ECE-4852-44F3-9C5E-FEFBAD62B141}">
      <dsp:nvSpPr>
        <dsp:cNvPr id="0" name=""/>
        <dsp:cNvSpPr/>
      </dsp:nvSpPr>
      <dsp:spPr>
        <a:xfrm>
          <a:off x="7137342" y="2713086"/>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6A981538-686E-414F-9A75-7C0E274FD1BF}">
      <dsp:nvSpPr>
        <dsp:cNvPr id="0" name=""/>
        <dsp:cNvSpPr/>
      </dsp:nvSpPr>
      <dsp:spPr>
        <a:xfrm>
          <a:off x="7237126" y="2807881"/>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IN" sz="1400" b="1" kern="1200" smtClean="0">
              <a:latin typeface="Cambria" pitchFamily="18" charset="0"/>
            </a:rPr>
            <a:t>Based on Sector </a:t>
          </a:r>
          <a:endParaRPr lang="en-IN" sz="1400" b="1" kern="1200" dirty="0">
            <a:latin typeface="Cambria" pitchFamily="18" charset="0"/>
          </a:endParaRPr>
        </a:p>
      </dsp:txBody>
      <dsp:txXfrm>
        <a:off x="7237126" y="2807881"/>
        <a:ext cx="898053" cy="570263"/>
      </dsp:txXfrm>
    </dsp:sp>
    <dsp:sp modelId="{6DB0C692-A017-4055-8495-8ADF7150287F}">
      <dsp:nvSpPr>
        <dsp:cNvPr id="0" name=""/>
        <dsp:cNvSpPr/>
      </dsp:nvSpPr>
      <dsp:spPr>
        <a:xfrm>
          <a:off x="6588532" y="3544534"/>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274E5748-E232-4A15-9818-BBC2B07E130E}">
      <dsp:nvSpPr>
        <dsp:cNvPr id="0" name=""/>
        <dsp:cNvSpPr/>
      </dsp:nvSpPr>
      <dsp:spPr>
        <a:xfrm>
          <a:off x="6688316" y="3639328"/>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IN" sz="1400" b="1" kern="1200" smtClean="0">
              <a:latin typeface="Cambria" pitchFamily="18" charset="0"/>
            </a:rPr>
            <a:t>Priority</a:t>
          </a:r>
          <a:endParaRPr lang="en-IN" sz="1400" b="1" kern="1200" dirty="0">
            <a:latin typeface="Cambria" pitchFamily="18" charset="0"/>
          </a:endParaRPr>
        </a:p>
      </dsp:txBody>
      <dsp:txXfrm>
        <a:off x="6688316" y="3639328"/>
        <a:ext cx="898053" cy="570263"/>
      </dsp:txXfrm>
    </dsp:sp>
    <dsp:sp modelId="{BC5D55E9-EF17-48DA-BF09-047CD3A6F3E1}">
      <dsp:nvSpPr>
        <dsp:cNvPr id="0" name=""/>
        <dsp:cNvSpPr/>
      </dsp:nvSpPr>
      <dsp:spPr>
        <a:xfrm>
          <a:off x="7686153" y="3544534"/>
          <a:ext cx="898053" cy="570263"/>
        </a:xfrm>
        <a:prstGeom prst="roundRect">
          <a:avLst>
            <a:gd name="adj" fmla="val 10000"/>
          </a:avLst>
        </a:prstGeom>
        <a:solidFill>
          <a:schemeClr val="accent1">
            <a:hueOff val="0"/>
            <a:satOff val="0"/>
            <a:lumOff val="0"/>
            <a:alphaOff val="0"/>
          </a:schemeClr>
        </a:solidFill>
        <a:ln>
          <a:noFill/>
        </a:ln>
        <a:effectLst>
          <a:outerShdw blurRad="38100" dist="30000" dir="5400000" rotWithShape="0">
            <a:srgbClr val="000000">
              <a:alpha val="4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5A3510DC-F2A3-4F0C-B219-29C2772416EA}">
      <dsp:nvSpPr>
        <dsp:cNvPr id="0" name=""/>
        <dsp:cNvSpPr/>
      </dsp:nvSpPr>
      <dsp:spPr>
        <a:xfrm>
          <a:off x="7785936" y="3639328"/>
          <a:ext cx="898053" cy="570263"/>
        </a:xfrm>
        <a:prstGeom prst="roundRect">
          <a:avLst>
            <a:gd name="adj" fmla="val 10000"/>
          </a:avLst>
        </a:prstGeom>
        <a:solidFill>
          <a:schemeClr val="lt1">
            <a:alpha val="90000"/>
            <a:hueOff val="0"/>
            <a:satOff val="0"/>
            <a:lumOff val="0"/>
            <a:alphaOff val="0"/>
          </a:schemeClr>
        </a:solidFill>
        <a:ln w="10000" cap="flat" cmpd="sng" algn="ctr">
          <a:solidFill>
            <a:schemeClr val="accent1">
              <a:hueOff val="0"/>
              <a:satOff val="0"/>
              <a:lumOff val="0"/>
              <a:alphaOff val="0"/>
            </a:schemeClr>
          </a:solidFill>
          <a:prstDash val="solid"/>
        </a:ln>
        <a:effectLst>
          <a:outerShdw blurRad="38100" dist="30000" dir="5400000" rotWithShape="0">
            <a:srgbClr val="000000">
              <a:alpha val="4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Cambria" pitchFamily="18" charset="0"/>
            </a:rPr>
            <a:t>Non Priority</a:t>
          </a:r>
          <a:endParaRPr lang="en-IN" sz="1400" b="1" kern="1200" dirty="0">
            <a:latin typeface="Cambria" pitchFamily="18" charset="0"/>
          </a:endParaRPr>
        </a:p>
      </dsp:txBody>
      <dsp:txXfrm>
        <a:off x="7785936" y="3639328"/>
        <a:ext cx="898053" cy="570263"/>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2BDBA79-32FA-4824-A289-49F8E61C1C0E}">
      <dsp:nvSpPr>
        <dsp:cNvPr id="0" name=""/>
        <dsp:cNvSpPr/>
      </dsp:nvSpPr>
      <dsp:spPr>
        <a:xfrm>
          <a:off x="3261359" y="548"/>
          <a:ext cx="4892040" cy="2140334"/>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IN" sz="1800" kern="1200" dirty="0" smtClean="0"/>
            <a:t>Where actual money is given by the Bank </a:t>
          </a:r>
          <a:endParaRPr lang="en-IN" sz="1800" kern="1200" dirty="0"/>
        </a:p>
        <a:p>
          <a:pPr marL="342900" lvl="2" indent="-171450" algn="l" defTabSz="800100">
            <a:lnSpc>
              <a:spcPct val="90000"/>
            </a:lnSpc>
            <a:spcBef>
              <a:spcPct val="0"/>
            </a:spcBef>
            <a:spcAft>
              <a:spcPct val="15000"/>
            </a:spcAft>
            <a:buChar char="••"/>
          </a:pPr>
          <a:r>
            <a:rPr lang="en-US" sz="1800" kern="1200" dirty="0" smtClean="0"/>
            <a:t>Cash Credit</a:t>
          </a:r>
          <a:endParaRPr lang="en-IN" sz="1800" kern="1200" dirty="0"/>
        </a:p>
        <a:p>
          <a:pPr marL="342900" lvl="2" indent="-171450" algn="l" defTabSz="800100">
            <a:lnSpc>
              <a:spcPct val="90000"/>
            </a:lnSpc>
            <a:spcBef>
              <a:spcPct val="0"/>
            </a:spcBef>
            <a:spcAft>
              <a:spcPct val="15000"/>
            </a:spcAft>
            <a:buChar char="••"/>
          </a:pPr>
          <a:r>
            <a:rPr lang="en-US" sz="1800" kern="1200" dirty="0" smtClean="0"/>
            <a:t>Term Loan</a:t>
          </a:r>
          <a:endParaRPr lang="en-IN" sz="1800" kern="1200" dirty="0"/>
        </a:p>
      </dsp:txBody>
      <dsp:txXfrm>
        <a:off x="3261359" y="548"/>
        <a:ext cx="4892040" cy="2140334"/>
      </dsp:txXfrm>
    </dsp:sp>
    <dsp:sp modelId="{861A609B-9C9C-46FD-8F8D-3257D643D9FF}">
      <dsp:nvSpPr>
        <dsp:cNvPr id="0" name=""/>
        <dsp:cNvSpPr/>
      </dsp:nvSpPr>
      <dsp:spPr>
        <a:xfrm>
          <a:off x="0" y="548"/>
          <a:ext cx="3261360" cy="214033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lvl="0" algn="ctr" defTabSz="2667000">
            <a:lnSpc>
              <a:spcPct val="90000"/>
            </a:lnSpc>
            <a:spcBef>
              <a:spcPct val="0"/>
            </a:spcBef>
            <a:spcAft>
              <a:spcPct val="35000"/>
            </a:spcAft>
          </a:pPr>
          <a:r>
            <a:rPr lang="en-US" sz="6000" kern="1200" dirty="0" smtClean="0"/>
            <a:t>Funded</a:t>
          </a:r>
          <a:endParaRPr lang="en-IN" sz="6000" kern="1200" dirty="0"/>
        </a:p>
      </dsp:txBody>
      <dsp:txXfrm>
        <a:off x="0" y="548"/>
        <a:ext cx="3261360" cy="2140334"/>
      </dsp:txXfrm>
    </dsp:sp>
    <dsp:sp modelId="{3D969755-635C-4E83-AA8F-EF3CAF6D935A}">
      <dsp:nvSpPr>
        <dsp:cNvPr id="0" name=""/>
        <dsp:cNvSpPr/>
      </dsp:nvSpPr>
      <dsp:spPr>
        <a:xfrm>
          <a:off x="3261359" y="2354916"/>
          <a:ext cx="4892040" cy="2140334"/>
        </a:xfrm>
        <a:prstGeom prst="rightArrow">
          <a:avLst>
            <a:gd name="adj1" fmla="val 75000"/>
            <a:gd name="adj2" fmla="val 50000"/>
          </a:avLst>
        </a:prstGeom>
        <a:solidFill>
          <a:schemeClr val="accent1">
            <a:alpha val="90000"/>
            <a:tint val="40000"/>
            <a:hueOff val="0"/>
            <a:satOff val="0"/>
            <a:lumOff val="0"/>
            <a:alphaOff val="0"/>
          </a:schemeClr>
        </a:solidFill>
        <a:ln w="190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430" tIns="11430" rIns="11430" bIns="11430" numCol="1" spcCol="1270" anchor="t" anchorCtr="0">
          <a:noAutofit/>
        </a:bodyPr>
        <a:lstStyle/>
        <a:p>
          <a:pPr marL="171450" lvl="1" indent="-171450" algn="l" defTabSz="800100">
            <a:lnSpc>
              <a:spcPct val="90000"/>
            </a:lnSpc>
            <a:spcBef>
              <a:spcPct val="0"/>
            </a:spcBef>
            <a:spcAft>
              <a:spcPct val="15000"/>
            </a:spcAft>
            <a:buChar char="••"/>
          </a:pPr>
          <a:r>
            <a:rPr lang="en-IN" sz="1800" kern="1200" dirty="0" smtClean="0"/>
            <a:t>where only a guarantee or commitment or co-acceptance is given that a certain amount would be paid on the occurrence of certain unknown events</a:t>
          </a:r>
          <a:endParaRPr lang="en-IN" sz="1800" kern="1200" dirty="0"/>
        </a:p>
        <a:p>
          <a:pPr marL="342900" lvl="2" indent="-171450" algn="l" defTabSz="800100">
            <a:lnSpc>
              <a:spcPct val="90000"/>
            </a:lnSpc>
            <a:spcBef>
              <a:spcPct val="0"/>
            </a:spcBef>
            <a:spcAft>
              <a:spcPct val="15000"/>
            </a:spcAft>
            <a:buChar char="••"/>
          </a:pPr>
          <a:r>
            <a:rPr lang="en-US" sz="1800" kern="1200" dirty="0" smtClean="0"/>
            <a:t>Letter of Credit</a:t>
          </a:r>
          <a:endParaRPr lang="en-IN" sz="1800" kern="1200" dirty="0"/>
        </a:p>
        <a:p>
          <a:pPr marL="342900" lvl="2" indent="-171450" algn="l" defTabSz="800100">
            <a:lnSpc>
              <a:spcPct val="90000"/>
            </a:lnSpc>
            <a:spcBef>
              <a:spcPct val="0"/>
            </a:spcBef>
            <a:spcAft>
              <a:spcPct val="15000"/>
            </a:spcAft>
            <a:buChar char="••"/>
          </a:pPr>
          <a:r>
            <a:rPr lang="en-US" sz="1800" kern="1200" dirty="0" smtClean="0"/>
            <a:t>Bank Guarantee</a:t>
          </a:r>
          <a:endParaRPr lang="en-IN" sz="1800" kern="1200" dirty="0"/>
        </a:p>
      </dsp:txBody>
      <dsp:txXfrm>
        <a:off x="3261359" y="2354916"/>
        <a:ext cx="4892040" cy="2140334"/>
      </dsp:txXfrm>
    </dsp:sp>
    <dsp:sp modelId="{CEB4E35F-C2B4-45D5-ABCB-17F22BD70112}">
      <dsp:nvSpPr>
        <dsp:cNvPr id="0" name=""/>
        <dsp:cNvSpPr/>
      </dsp:nvSpPr>
      <dsp:spPr>
        <a:xfrm>
          <a:off x="0" y="2354916"/>
          <a:ext cx="3261360" cy="2140334"/>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8600" tIns="114300" rIns="228600" bIns="114300" numCol="1" spcCol="1270" anchor="ctr" anchorCtr="0">
          <a:noAutofit/>
        </a:bodyPr>
        <a:lstStyle/>
        <a:p>
          <a:pPr lvl="0" algn="ctr" defTabSz="2667000">
            <a:lnSpc>
              <a:spcPct val="90000"/>
            </a:lnSpc>
            <a:spcBef>
              <a:spcPct val="0"/>
            </a:spcBef>
            <a:spcAft>
              <a:spcPct val="35000"/>
            </a:spcAft>
          </a:pPr>
          <a:r>
            <a:rPr lang="en-US" sz="6000" kern="1200" dirty="0" smtClean="0"/>
            <a:t>Non Funded</a:t>
          </a:r>
          <a:endParaRPr lang="en-IN" sz="6000" kern="1200" dirty="0"/>
        </a:p>
      </dsp:txBody>
      <dsp:txXfrm>
        <a:off x="0" y="2354916"/>
        <a:ext cx="3261360" cy="214033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BEF657A-339D-4181-ADFE-9F75F3DC6CF6}">
      <dsp:nvSpPr>
        <dsp:cNvPr id="0" name=""/>
        <dsp:cNvSpPr/>
      </dsp:nvSpPr>
      <dsp:spPr>
        <a:xfrm>
          <a:off x="1828799" y="0"/>
          <a:ext cx="4495800" cy="4495800"/>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CB28142-0AD7-4475-A443-5B2242EA555F}">
      <dsp:nvSpPr>
        <dsp:cNvPr id="0" name=""/>
        <dsp:cNvSpPr/>
      </dsp:nvSpPr>
      <dsp:spPr>
        <a:xfrm>
          <a:off x="1957316" y="292227"/>
          <a:ext cx="2125740" cy="17983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smtClean="0"/>
            <a:t>Demand / Term Loan</a:t>
          </a:r>
          <a:endParaRPr lang="en-IN" sz="2600" kern="1200" dirty="0"/>
        </a:p>
      </dsp:txBody>
      <dsp:txXfrm>
        <a:off x="1957316" y="292227"/>
        <a:ext cx="2125740" cy="1798320"/>
      </dsp:txXfrm>
    </dsp:sp>
    <dsp:sp modelId="{63D47094-E3DE-4F13-936F-531B5554FD3A}">
      <dsp:nvSpPr>
        <dsp:cNvPr id="0" name=""/>
        <dsp:cNvSpPr/>
      </dsp:nvSpPr>
      <dsp:spPr>
        <a:xfrm>
          <a:off x="4146034" y="292227"/>
          <a:ext cx="1974357" cy="17983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smtClean="0"/>
            <a:t>Cash Credit </a:t>
          </a:r>
          <a:endParaRPr lang="en-IN" sz="2600" kern="1200" dirty="0"/>
        </a:p>
      </dsp:txBody>
      <dsp:txXfrm>
        <a:off x="4146034" y="292227"/>
        <a:ext cx="1974357" cy="1798320"/>
      </dsp:txXfrm>
    </dsp:sp>
    <dsp:sp modelId="{A4BDE779-899D-48F8-8035-3A81A778BBF7}">
      <dsp:nvSpPr>
        <dsp:cNvPr id="0" name=""/>
        <dsp:cNvSpPr/>
      </dsp:nvSpPr>
      <dsp:spPr>
        <a:xfrm>
          <a:off x="1963673" y="2405253"/>
          <a:ext cx="2113026" cy="17983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smtClean="0"/>
            <a:t>Overdraft </a:t>
          </a:r>
          <a:endParaRPr lang="en-IN" sz="2600" kern="1200" dirty="0"/>
        </a:p>
      </dsp:txBody>
      <dsp:txXfrm>
        <a:off x="1963673" y="2405253"/>
        <a:ext cx="2113026" cy="1798320"/>
      </dsp:txXfrm>
    </dsp:sp>
    <dsp:sp modelId="{E924F37E-28B6-4388-A525-65355B2F32F5}">
      <dsp:nvSpPr>
        <dsp:cNvPr id="0" name=""/>
        <dsp:cNvSpPr/>
      </dsp:nvSpPr>
      <dsp:spPr>
        <a:xfrm>
          <a:off x="4146034" y="2405253"/>
          <a:ext cx="1974357" cy="1798320"/>
        </a:xfrm>
        <a:prstGeom prst="roundRect">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IN" sz="2600" kern="1200" dirty="0" smtClean="0"/>
            <a:t>Bills Purchased / Discounted </a:t>
          </a:r>
          <a:endParaRPr lang="en-IN" sz="2600" kern="1200" dirty="0"/>
        </a:p>
      </dsp:txBody>
      <dsp:txXfrm>
        <a:off x="4146034" y="2405253"/>
        <a:ext cx="1974357" cy="179832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4697962-BB6D-4407-B0FC-9EAD8A26022E}">
      <dsp:nvSpPr>
        <dsp:cNvPr id="0" name=""/>
        <dsp:cNvSpPr/>
      </dsp:nvSpPr>
      <dsp:spPr>
        <a:xfrm>
          <a:off x="1104" y="8781"/>
          <a:ext cx="6563748" cy="2635200"/>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9136" tIns="199136" rIns="199136" bIns="106680" numCol="1" spcCol="1270" anchor="t" anchorCtr="0">
          <a:noAutofit/>
        </a:bodyPr>
        <a:lstStyle/>
        <a:p>
          <a:pPr lvl="0" algn="l" defTabSz="1244600">
            <a:lnSpc>
              <a:spcPct val="90000"/>
            </a:lnSpc>
            <a:spcBef>
              <a:spcPct val="0"/>
            </a:spcBef>
            <a:spcAft>
              <a:spcPct val="35000"/>
            </a:spcAft>
          </a:pPr>
          <a:r>
            <a:rPr lang="en-IN" sz="2800" b="1" kern="1200" dirty="0" smtClean="0">
              <a:latin typeface="Cambria" pitchFamily="18" charset="0"/>
            </a:rPr>
            <a:t>Extent of Verification </a:t>
          </a:r>
          <a:endParaRPr lang="en-IN" sz="2800" b="1" kern="1200" dirty="0">
            <a:latin typeface="Cambria" pitchFamily="18" charset="0"/>
          </a:endParaRPr>
        </a:p>
      </dsp:txBody>
      <dsp:txXfrm>
        <a:off x="1104" y="8781"/>
        <a:ext cx="6563748" cy="1756800"/>
      </dsp:txXfrm>
    </dsp:sp>
    <dsp:sp modelId="{36F8C974-DEF5-431B-ADB9-194712D61DB3}">
      <dsp:nvSpPr>
        <dsp:cNvPr id="0" name=""/>
        <dsp:cNvSpPr/>
      </dsp:nvSpPr>
      <dsp:spPr>
        <a:xfrm>
          <a:off x="1026225" y="1765581"/>
          <a:ext cx="7202270" cy="35136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en-IN" sz="1800" kern="1200" dirty="0" smtClean="0"/>
            <a:t>Normally, 5% of the total advances of the Branch or all advances above Rs. 2 </a:t>
          </a:r>
          <a:r>
            <a:rPr lang="en-IN" sz="1800" kern="1200" dirty="0" err="1" smtClean="0"/>
            <a:t>Crores</a:t>
          </a:r>
          <a:r>
            <a:rPr lang="en-IN" sz="1800" kern="1200" dirty="0" smtClean="0"/>
            <a:t>, whichever is lower, should be gone through. The percentage of check for advances will depend on existence and efficacy of the internal control procedures. If NPAs are high or extensive problems are identified in the Br., percentage of check will have to be increased.</a:t>
          </a:r>
          <a:endParaRPr lang="en-IN" sz="1800" kern="1200" dirty="0"/>
        </a:p>
        <a:p>
          <a:pPr marL="171450" lvl="1" indent="-171450" algn="l" defTabSz="800100">
            <a:lnSpc>
              <a:spcPct val="90000"/>
            </a:lnSpc>
            <a:spcBef>
              <a:spcPct val="0"/>
            </a:spcBef>
            <a:spcAft>
              <a:spcPct val="15000"/>
            </a:spcAft>
            <a:buChar char="••"/>
          </a:pPr>
          <a:r>
            <a:rPr lang="en-US" sz="1800" kern="1200" dirty="0" smtClean="0"/>
            <a:t>All Problem Accounts to be verified in detail such as Accounts adversely commented upon by Internal Auditors, Concurrent  Auditors, etc.</a:t>
          </a:r>
          <a:endParaRPr lang="en-IN" sz="1800" kern="1200" dirty="0"/>
        </a:p>
        <a:p>
          <a:pPr marL="171450" lvl="1" indent="-171450" algn="l" defTabSz="800100">
            <a:lnSpc>
              <a:spcPct val="90000"/>
            </a:lnSpc>
            <a:spcBef>
              <a:spcPct val="0"/>
            </a:spcBef>
            <a:spcAft>
              <a:spcPct val="15000"/>
            </a:spcAft>
            <a:buChar char="••"/>
          </a:pPr>
          <a:r>
            <a:rPr lang="en-US" sz="1800" kern="1200" dirty="0" smtClean="0"/>
            <a:t>Other Loan Accounts may be test checked which should include Advances sanctioned during the Year.</a:t>
          </a:r>
          <a:endParaRPr lang="en-IN" sz="1800" kern="1200" dirty="0"/>
        </a:p>
      </dsp:txBody>
      <dsp:txXfrm>
        <a:off x="1026225" y="1765581"/>
        <a:ext cx="7202270" cy="351360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F100EDC-E243-40F3-B3F7-FFD4D2CA906A}">
      <dsp:nvSpPr>
        <dsp:cNvPr id="0" name=""/>
        <dsp:cNvSpPr/>
      </dsp:nvSpPr>
      <dsp:spPr>
        <a:xfrm>
          <a:off x="0" y="405299"/>
          <a:ext cx="8229600" cy="504000"/>
        </a:xfrm>
        <a:prstGeom prst="rect">
          <a:avLst/>
        </a:prstGeom>
        <a:solidFill>
          <a:schemeClr val="dk1">
            <a:alpha val="90000"/>
            <a:tint val="40000"/>
            <a:hueOff val="0"/>
            <a:satOff val="0"/>
            <a:lumOff val="0"/>
            <a:alphaOff val="0"/>
          </a:schemeClr>
        </a:solidFill>
        <a:ln w="10000" cap="flat" cmpd="sng" algn="ctr">
          <a:solidFill>
            <a:schemeClr val="dk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sp>
    <dsp:sp modelId="{60D17A8D-0539-4F77-BAE6-3C19EC1EE6E0}">
      <dsp:nvSpPr>
        <dsp:cNvPr id="0" name=""/>
        <dsp:cNvSpPr/>
      </dsp:nvSpPr>
      <dsp:spPr>
        <a:xfrm>
          <a:off x="411480" y="110099"/>
          <a:ext cx="5760720" cy="590400"/>
        </a:xfrm>
        <a:prstGeom prst="roundRect">
          <a:avLst/>
        </a:prstGeom>
        <a:solidFill>
          <a:schemeClr val="lt1">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l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IN" sz="1600" b="1" kern="1200" dirty="0" smtClean="0">
              <a:latin typeface="Cambria" pitchFamily="18" charset="0"/>
            </a:rPr>
            <a:t>Credit Appraisal &amp; Sanction</a:t>
          </a:r>
          <a:endParaRPr lang="en-IN" sz="1600" b="1" kern="1200" dirty="0">
            <a:latin typeface="Cambria" pitchFamily="18" charset="0"/>
          </a:endParaRPr>
        </a:p>
      </dsp:txBody>
      <dsp:txXfrm>
        <a:off x="411480" y="110099"/>
        <a:ext cx="5760720" cy="590400"/>
      </dsp:txXfrm>
    </dsp:sp>
    <dsp:sp modelId="{73EF6E5E-ED66-45F8-8B4D-C2BA79B79E4C}">
      <dsp:nvSpPr>
        <dsp:cNvPr id="0" name=""/>
        <dsp:cNvSpPr/>
      </dsp:nvSpPr>
      <dsp:spPr>
        <a:xfrm>
          <a:off x="0" y="1312500"/>
          <a:ext cx="8229600" cy="504000"/>
        </a:xfrm>
        <a:prstGeom prst="rect">
          <a:avLst/>
        </a:prstGeom>
        <a:solidFill>
          <a:schemeClr val="dk1">
            <a:alpha val="90000"/>
            <a:tint val="40000"/>
            <a:hueOff val="0"/>
            <a:satOff val="0"/>
            <a:lumOff val="0"/>
            <a:alphaOff val="0"/>
          </a:schemeClr>
        </a:solidFill>
        <a:ln w="10000" cap="flat" cmpd="sng" algn="ctr">
          <a:solidFill>
            <a:schemeClr val="dk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sp>
    <dsp:sp modelId="{0EF26C04-F075-412A-B8D9-E7AB83D9F664}">
      <dsp:nvSpPr>
        <dsp:cNvPr id="0" name=""/>
        <dsp:cNvSpPr/>
      </dsp:nvSpPr>
      <dsp:spPr>
        <a:xfrm>
          <a:off x="411480" y="1017300"/>
          <a:ext cx="5760720" cy="590400"/>
        </a:xfrm>
        <a:prstGeom prst="roundRect">
          <a:avLst/>
        </a:prstGeom>
        <a:solidFill>
          <a:schemeClr val="lt1">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l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IN" sz="1600" b="1" kern="1200" dirty="0" smtClean="0">
              <a:latin typeface="Cambria" pitchFamily="18" charset="0"/>
            </a:rPr>
            <a:t>Disbursement</a:t>
          </a:r>
          <a:endParaRPr lang="en-IN" sz="1600" b="1" kern="1200" dirty="0">
            <a:latin typeface="Cambria" pitchFamily="18" charset="0"/>
          </a:endParaRPr>
        </a:p>
      </dsp:txBody>
      <dsp:txXfrm>
        <a:off x="411480" y="1017300"/>
        <a:ext cx="5760720" cy="590400"/>
      </dsp:txXfrm>
    </dsp:sp>
    <dsp:sp modelId="{3B0B1150-A5CA-4496-89F4-80A2A62A6967}">
      <dsp:nvSpPr>
        <dsp:cNvPr id="0" name=""/>
        <dsp:cNvSpPr/>
      </dsp:nvSpPr>
      <dsp:spPr>
        <a:xfrm>
          <a:off x="0" y="2219700"/>
          <a:ext cx="8229600" cy="504000"/>
        </a:xfrm>
        <a:prstGeom prst="rect">
          <a:avLst/>
        </a:prstGeom>
        <a:solidFill>
          <a:schemeClr val="dk1">
            <a:alpha val="90000"/>
            <a:tint val="40000"/>
            <a:hueOff val="0"/>
            <a:satOff val="0"/>
            <a:lumOff val="0"/>
            <a:alphaOff val="0"/>
          </a:schemeClr>
        </a:solidFill>
        <a:ln w="10000" cap="flat" cmpd="sng" algn="ctr">
          <a:solidFill>
            <a:schemeClr val="dk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sp>
    <dsp:sp modelId="{677EFD70-9241-4B76-BE7D-2F37949F40BF}">
      <dsp:nvSpPr>
        <dsp:cNvPr id="0" name=""/>
        <dsp:cNvSpPr/>
      </dsp:nvSpPr>
      <dsp:spPr>
        <a:xfrm>
          <a:off x="411480" y="1924500"/>
          <a:ext cx="5760720" cy="590400"/>
        </a:xfrm>
        <a:prstGeom prst="roundRect">
          <a:avLst/>
        </a:prstGeom>
        <a:solidFill>
          <a:schemeClr val="lt1">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l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IN" sz="1600" b="1" kern="1200" dirty="0" smtClean="0">
              <a:latin typeface="Cambria" pitchFamily="18" charset="0"/>
            </a:rPr>
            <a:t>Review of Operations</a:t>
          </a:r>
          <a:endParaRPr lang="en-IN" sz="1600" b="1" kern="1200" dirty="0">
            <a:latin typeface="Cambria" pitchFamily="18" charset="0"/>
          </a:endParaRPr>
        </a:p>
      </dsp:txBody>
      <dsp:txXfrm>
        <a:off x="411480" y="1924500"/>
        <a:ext cx="5760720" cy="590400"/>
      </dsp:txXfrm>
    </dsp:sp>
    <dsp:sp modelId="{808C1A5B-227F-45CC-8AD3-D62452A23551}">
      <dsp:nvSpPr>
        <dsp:cNvPr id="0" name=""/>
        <dsp:cNvSpPr/>
      </dsp:nvSpPr>
      <dsp:spPr>
        <a:xfrm>
          <a:off x="0" y="3126900"/>
          <a:ext cx="8229600" cy="504000"/>
        </a:xfrm>
        <a:prstGeom prst="rect">
          <a:avLst/>
        </a:prstGeom>
        <a:solidFill>
          <a:schemeClr val="dk1">
            <a:alpha val="90000"/>
            <a:tint val="40000"/>
            <a:hueOff val="0"/>
            <a:satOff val="0"/>
            <a:lumOff val="0"/>
            <a:alphaOff val="0"/>
          </a:schemeClr>
        </a:solidFill>
        <a:ln w="10000" cap="flat" cmpd="sng" algn="ctr">
          <a:solidFill>
            <a:schemeClr val="dk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sp>
    <dsp:sp modelId="{594C84A8-4607-4DAF-98D7-5D51A70E4395}">
      <dsp:nvSpPr>
        <dsp:cNvPr id="0" name=""/>
        <dsp:cNvSpPr/>
      </dsp:nvSpPr>
      <dsp:spPr>
        <a:xfrm>
          <a:off x="411480" y="2831700"/>
          <a:ext cx="5760720" cy="590400"/>
        </a:xfrm>
        <a:prstGeom prst="roundRect">
          <a:avLst/>
        </a:prstGeom>
        <a:solidFill>
          <a:schemeClr val="lt1">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l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IN" sz="1600" b="1" kern="1200" dirty="0" smtClean="0">
              <a:latin typeface="Cambria" pitchFamily="18" charset="0"/>
            </a:rPr>
            <a:t>Renewal / Enhancement / Reschedulement / Balance Confirmation</a:t>
          </a:r>
          <a:endParaRPr lang="en-IN" sz="1600" b="1" kern="1200" dirty="0">
            <a:latin typeface="Cambria" pitchFamily="18" charset="0"/>
          </a:endParaRPr>
        </a:p>
      </dsp:txBody>
      <dsp:txXfrm>
        <a:off x="411480" y="2831700"/>
        <a:ext cx="5760720" cy="590400"/>
      </dsp:txXfrm>
    </dsp:sp>
    <dsp:sp modelId="{748CA3BB-A195-44EC-A2D8-74DEB56841A7}">
      <dsp:nvSpPr>
        <dsp:cNvPr id="0" name=""/>
        <dsp:cNvSpPr/>
      </dsp:nvSpPr>
      <dsp:spPr>
        <a:xfrm>
          <a:off x="0" y="4034100"/>
          <a:ext cx="8229600" cy="504000"/>
        </a:xfrm>
        <a:prstGeom prst="rect">
          <a:avLst/>
        </a:prstGeom>
        <a:solidFill>
          <a:schemeClr val="dk1">
            <a:alpha val="90000"/>
            <a:tint val="40000"/>
            <a:hueOff val="0"/>
            <a:satOff val="0"/>
            <a:lumOff val="0"/>
            <a:alphaOff val="0"/>
          </a:schemeClr>
        </a:solidFill>
        <a:ln w="10000" cap="flat" cmpd="sng" algn="ctr">
          <a:solidFill>
            <a:schemeClr val="dk1">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sp>
    <dsp:sp modelId="{20997E0C-54B7-44BC-918F-07F9B830749B}">
      <dsp:nvSpPr>
        <dsp:cNvPr id="0" name=""/>
        <dsp:cNvSpPr/>
      </dsp:nvSpPr>
      <dsp:spPr>
        <a:xfrm>
          <a:off x="411480" y="3738900"/>
          <a:ext cx="5760720" cy="590400"/>
        </a:xfrm>
        <a:prstGeom prst="roundRect">
          <a:avLst/>
        </a:prstGeom>
        <a:solidFill>
          <a:schemeClr val="lt1">
            <a:hueOff val="0"/>
            <a:satOff val="0"/>
            <a:lumOff val="0"/>
            <a:alphaOff val="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l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217742" tIns="0" rIns="217742" bIns="0" numCol="1" spcCol="1270" anchor="ctr" anchorCtr="0">
          <a:noAutofit/>
        </a:bodyPr>
        <a:lstStyle/>
        <a:p>
          <a:pPr lvl="0" algn="l" defTabSz="711200">
            <a:lnSpc>
              <a:spcPct val="90000"/>
            </a:lnSpc>
            <a:spcBef>
              <a:spcPct val="0"/>
            </a:spcBef>
            <a:spcAft>
              <a:spcPct val="35000"/>
            </a:spcAft>
          </a:pPr>
          <a:r>
            <a:rPr lang="en-IN" sz="1600" b="1" kern="1200" dirty="0" smtClean="0">
              <a:latin typeface="Cambria" pitchFamily="18" charset="0"/>
            </a:rPr>
            <a:t>Physical verification of Securities &amp; Valuation</a:t>
          </a:r>
          <a:endParaRPr lang="en-IN" sz="1600" b="1" kern="1200" dirty="0">
            <a:latin typeface="Cambria" pitchFamily="18" charset="0"/>
          </a:endParaRPr>
        </a:p>
      </dsp:txBody>
      <dsp:txXfrm>
        <a:off x="411480" y="3738900"/>
        <a:ext cx="5760720" cy="59040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3D4D298-027F-4B40-8ABE-666547555382}">
      <dsp:nvSpPr>
        <dsp:cNvPr id="0" name=""/>
        <dsp:cNvSpPr/>
      </dsp:nvSpPr>
      <dsp:spPr>
        <a:xfrm>
          <a:off x="7109" y="-270556"/>
          <a:ext cx="2792755" cy="8924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lvl="0" algn="l" defTabSz="800100">
            <a:lnSpc>
              <a:spcPct val="90000"/>
            </a:lnSpc>
            <a:spcBef>
              <a:spcPct val="0"/>
            </a:spcBef>
            <a:spcAft>
              <a:spcPct val="35000"/>
            </a:spcAft>
          </a:pPr>
          <a:r>
            <a:rPr lang="en-US" sz="1800" b="1" kern="1200" dirty="0" smtClean="0"/>
            <a:t>Credit Appraisal</a:t>
          </a:r>
          <a:endParaRPr lang="en-US" sz="1800" b="1" kern="1200" dirty="0"/>
        </a:p>
      </dsp:txBody>
      <dsp:txXfrm>
        <a:off x="7109" y="-270556"/>
        <a:ext cx="2792755" cy="594945"/>
      </dsp:txXfrm>
    </dsp:sp>
    <dsp:sp modelId="{5A03C2A2-FCDB-4109-870B-615A88682AA2}">
      <dsp:nvSpPr>
        <dsp:cNvPr id="0" name=""/>
        <dsp:cNvSpPr/>
      </dsp:nvSpPr>
      <dsp:spPr>
        <a:xfrm>
          <a:off x="578097" y="270556"/>
          <a:ext cx="2792755" cy="4953000"/>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Opinion is sought on compliance of Procedure / Instruction of controlling authorities</a:t>
          </a:r>
          <a:endParaRPr lang="en-US" sz="1600" kern="1200" dirty="0"/>
        </a:p>
        <a:p>
          <a:pPr marL="171450" lvl="1" indent="-171450" algn="l" defTabSz="711200">
            <a:lnSpc>
              <a:spcPct val="90000"/>
            </a:lnSpc>
            <a:spcBef>
              <a:spcPct val="0"/>
            </a:spcBef>
            <a:spcAft>
              <a:spcPct val="15000"/>
            </a:spcAft>
            <a:buChar char="••"/>
          </a:pPr>
          <a:r>
            <a:rPr lang="en-US" sz="1600" kern="1200" dirty="0" smtClean="0"/>
            <a:t>Whether loan application in prescribed format.</a:t>
          </a:r>
        </a:p>
        <a:p>
          <a:pPr marL="171450" lvl="1" indent="-171450" algn="l" defTabSz="711200">
            <a:lnSpc>
              <a:spcPct val="90000"/>
            </a:lnSpc>
            <a:spcBef>
              <a:spcPct val="0"/>
            </a:spcBef>
            <a:spcAft>
              <a:spcPct val="15000"/>
            </a:spcAft>
            <a:buChar char="••"/>
          </a:pPr>
          <a:r>
            <a:rPr lang="en-US" sz="1600" kern="1200" dirty="0" smtClean="0"/>
            <a:t>Whether intelligent appraisal done by competent person.</a:t>
          </a:r>
        </a:p>
        <a:p>
          <a:pPr marL="171450" lvl="1" indent="-171450" algn="l" defTabSz="711200">
            <a:lnSpc>
              <a:spcPct val="90000"/>
            </a:lnSpc>
            <a:spcBef>
              <a:spcPct val="0"/>
            </a:spcBef>
            <a:spcAft>
              <a:spcPct val="15000"/>
            </a:spcAft>
            <a:buChar char="••"/>
          </a:pPr>
          <a:r>
            <a:rPr lang="en-US" sz="1600" kern="1200" dirty="0" smtClean="0"/>
            <a:t>Adequate appraisal documentation.</a:t>
          </a:r>
        </a:p>
        <a:p>
          <a:pPr marL="171450" lvl="1" indent="-171450" algn="l" defTabSz="711200">
            <a:lnSpc>
              <a:spcPct val="90000"/>
            </a:lnSpc>
            <a:spcBef>
              <a:spcPct val="0"/>
            </a:spcBef>
            <a:spcAft>
              <a:spcPct val="15000"/>
            </a:spcAft>
            <a:buChar char="••"/>
          </a:pPr>
          <a:r>
            <a:rPr lang="en-US" sz="1600" kern="1200" dirty="0" smtClean="0"/>
            <a:t>To report on major shortcomings in credit appraisal.</a:t>
          </a:r>
        </a:p>
      </dsp:txBody>
      <dsp:txXfrm>
        <a:off x="578097" y="270556"/>
        <a:ext cx="2792755" cy="4953000"/>
      </dsp:txXfrm>
    </dsp:sp>
    <dsp:sp modelId="{453EBE45-9329-4809-80D8-84ABFCAE89A9}">
      <dsp:nvSpPr>
        <dsp:cNvPr id="0" name=""/>
        <dsp:cNvSpPr/>
      </dsp:nvSpPr>
      <dsp:spPr>
        <a:xfrm rot="20635">
          <a:off x="3222699" y="-306792"/>
          <a:ext cx="896442" cy="69463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77800">
            <a:lnSpc>
              <a:spcPct val="90000"/>
            </a:lnSpc>
            <a:spcBef>
              <a:spcPct val="0"/>
            </a:spcBef>
            <a:spcAft>
              <a:spcPct val="35000"/>
            </a:spcAft>
          </a:pPr>
          <a:endParaRPr lang="en-US" sz="400" kern="1200"/>
        </a:p>
      </dsp:txBody>
      <dsp:txXfrm rot="20635">
        <a:off x="3222699" y="-306792"/>
        <a:ext cx="896442" cy="694636"/>
      </dsp:txXfrm>
    </dsp:sp>
    <dsp:sp modelId="{E3A510DA-52B6-4924-990B-8B0C13CFC2E3}">
      <dsp:nvSpPr>
        <dsp:cNvPr id="0" name=""/>
        <dsp:cNvSpPr/>
      </dsp:nvSpPr>
      <dsp:spPr>
        <a:xfrm>
          <a:off x="4491234" y="-243640"/>
          <a:ext cx="2792755" cy="89241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3792" tIns="113792" rIns="113792" bIns="60960" numCol="1" spcCol="1270" anchor="t" anchorCtr="0">
          <a:noAutofit/>
        </a:bodyPr>
        <a:lstStyle/>
        <a:p>
          <a:pPr lvl="0" algn="l" defTabSz="711200">
            <a:lnSpc>
              <a:spcPct val="90000"/>
            </a:lnSpc>
            <a:spcBef>
              <a:spcPct val="0"/>
            </a:spcBef>
            <a:spcAft>
              <a:spcPct val="35000"/>
            </a:spcAft>
          </a:pPr>
          <a:r>
            <a:rPr lang="en-US" sz="1600" b="1" kern="1200" dirty="0" smtClean="0"/>
            <a:t>Sanctioning/Disbursement</a:t>
          </a:r>
          <a:r>
            <a:rPr lang="en-US" sz="1600" kern="1200" dirty="0" smtClean="0"/>
            <a:t> </a:t>
          </a:r>
          <a:r>
            <a:rPr lang="en-US" sz="1400" kern="1200" dirty="0" smtClean="0"/>
            <a:t>-</a:t>
          </a:r>
          <a:endParaRPr lang="en-US" sz="1400" kern="1200" dirty="0"/>
        </a:p>
      </dsp:txBody>
      <dsp:txXfrm>
        <a:off x="4491234" y="-243640"/>
        <a:ext cx="2792755" cy="594945"/>
      </dsp:txXfrm>
    </dsp:sp>
    <dsp:sp modelId="{4BF2F65D-FA6F-4FD0-BF86-20173AF1AABA}">
      <dsp:nvSpPr>
        <dsp:cNvPr id="0" name=""/>
        <dsp:cNvSpPr/>
      </dsp:nvSpPr>
      <dsp:spPr>
        <a:xfrm>
          <a:off x="4770910" y="351304"/>
          <a:ext cx="3375380" cy="4845336"/>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en-US" sz="1600" kern="1200" dirty="0" smtClean="0"/>
            <a:t>Credit facilities sanctioned beyond the delegated authority.</a:t>
          </a:r>
          <a:endParaRPr lang="en-US" sz="1600" kern="1200" dirty="0"/>
        </a:p>
        <a:p>
          <a:pPr marL="171450" lvl="1" indent="-171450" algn="l" defTabSz="711200">
            <a:lnSpc>
              <a:spcPct val="90000"/>
            </a:lnSpc>
            <a:spcBef>
              <a:spcPct val="0"/>
            </a:spcBef>
            <a:spcAft>
              <a:spcPct val="15000"/>
            </a:spcAft>
            <a:buChar char="••"/>
          </a:pPr>
          <a:r>
            <a:rPr lang="en-US" sz="1600" kern="1200" dirty="0" smtClean="0"/>
            <a:t>Are such cases promptly reported to higher authorities?</a:t>
          </a:r>
        </a:p>
        <a:p>
          <a:pPr marL="171450" lvl="1" indent="-171450" algn="l" defTabSz="711200">
            <a:lnSpc>
              <a:spcPct val="90000"/>
            </a:lnSpc>
            <a:spcBef>
              <a:spcPct val="0"/>
            </a:spcBef>
            <a:spcAft>
              <a:spcPct val="15000"/>
            </a:spcAft>
            <a:buChar char="••"/>
          </a:pPr>
          <a:r>
            <a:rPr lang="en-US" sz="1600" kern="1200" dirty="0" smtClean="0"/>
            <a:t>Verify control returns.</a:t>
          </a:r>
        </a:p>
        <a:p>
          <a:pPr marL="171450" lvl="1" indent="-171450" algn="l" defTabSz="711200">
            <a:lnSpc>
              <a:spcPct val="90000"/>
            </a:lnSpc>
            <a:spcBef>
              <a:spcPct val="0"/>
            </a:spcBef>
            <a:spcAft>
              <a:spcPct val="15000"/>
            </a:spcAft>
            <a:buChar char="••"/>
          </a:pPr>
          <a:r>
            <a:rPr lang="en-US" sz="1600" kern="1200" dirty="0" smtClean="0"/>
            <a:t>Advances disbursed without compliance of terms of sanction (give details) </a:t>
          </a:r>
        </a:p>
        <a:p>
          <a:pPr marL="342900" lvl="2" indent="-171450" algn="l" defTabSz="711200">
            <a:lnSpc>
              <a:spcPct val="90000"/>
            </a:lnSpc>
            <a:spcBef>
              <a:spcPct val="0"/>
            </a:spcBef>
            <a:spcAft>
              <a:spcPct val="15000"/>
            </a:spcAft>
            <a:buChar char="••"/>
          </a:pPr>
          <a:r>
            <a:rPr lang="en-US" sz="1600" kern="1200" dirty="0" smtClean="0"/>
            <a:t>e. g: Necessary margin not brought in by the borrower.</a:t>
          </a:r>
        </a:p>
        <a:p>
          <a:pPr marL="171450" lvl="1" indent="-171450" algn="l" defTabSz="711200">
            <a:lnSpc>
              <a:spcPct val="90000"/>
            </a:lnSpc>
            <a:spcBef>
              <a:spcPct val="0"/>
            </a:spcBef>
            <a:spcAft>
              <a:spcPct val="15000"/>
            </a:spcAft>
            <a:buChar char="••"/>
          </a:pPr>
          <a:r>
            <a:rPr lang="en-US" sz="1600" kern="1200" dirty="0" smtClean="0"/>
            <a:t>Net worth of the guarantor not furnished.</a:t>
          </a:r>
        </a:p>
        <a:p>
          <a:pPr marL="171450" lvl="1" indent="-171450" algn="l" defTabSz="711200">
            <a:lnSpc>
              <a:spcPct val="90000"/>
            </a:lnSpc>
            <a:spcBef>
              <a:spcPct val="0"/>
            </a:spcBef>
            <a:spcAft>
              <a:spcPct val="15000"/>
            </a:spcAft>
            <a:buChar char="••"/>
          </a:pPr>
          <a:r>
            <a:rPr lang="en-US" sz="1600" kern="1200" dirty="0" smtClean="0"/>
            <a:t>Unit inspection not carried out.</a:t>
          </a:r>
        </a:p>
        <a:p>
          <a:pPr marL="171450" lvl="1" indent="-171450" algn="l" defTabSz="711200">
            <a:lnSpc>
              <a:spcPct val="90000"/>
            </a:lnSpc>
            <a:spcBef>
              <a:spcPct val="0"/>
            </a:spcBef>
            <a:spcAft>
              <a:spcPct val="15000"/>
            </a:spcAft>
            <a:buChar char="••"/>
          </a:pPr>
          <a:r>
            <a:rPr lang="en-US" sz="1600" kern="1200" dirty="0" smtClean="0"/>
            <a:t>End use of the funds not verified.</a:t>
          </a:r>
        </a:p>
        <a:p>
          <a:pPr marL="171450" lvl="1" indent="-171450" algn="l" defTabSz="711200">
            <a:lnSpc>
              <a:spcPct val="90000"/>
            </a:lnSpc>
            <a:spcBef>
              <a:spcPct val="0"/>
            </a:spcBef>
            <a:spcAft>
              <a:spcPct val="15000"/>
            </a:spcAft>
            <a:buChar char="••"/>
          </a:pPr>
          <a:r>
            <a:rPr lang="en-US" sz="1600" kern="1200" dirty="0" smtClean="0"/>
            <a:t>Borrower continuing to have operations with other Banks</a:t>
          </a:r>
          <a:endParaRPr lang="en-US" sz="1600" kern="1200" dirty="0"/>
        </a:p>
      </dsp:txBody>
      <dsp:txXfrm>
        <a:off x="4770910" y="351304"/>
        <a:ext cx="3375380" cy="4845336"/>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2141E22-1E13-42C9-A5C0-A7EBF76AC012}" type="datetimeFigureOut">
              <a:rPr lang="en-US" smtClean="0"/>
              <a:pPr/>
              <a:t>3/23/2017</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3AD1226-9B27-403A-8CAB-FD29CFB144B8}"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IN" dirty="0"/>
          </a:p>
        </p:txBody>
      </p:sp>
      <p:sp>
        <p:nvSpPr>
          <p:cNvPr id="4" name="Slide Number Placeholder 3"/>
          <p:cNvSpPr>
            <a:spLocks noGrp="1"/>
          </p:cNvSpPr>
          <p:nvPr>
            <p:ph type="sldNum" sz="quarter" idx="10"/>
          </p:nvPr>
        </p:nvSpPr>
        <p:spPr/>
        <p:txBody>
          <a:bodyPr/>
          <a:lstStyle/>
          <a:p>
            <a:fld id="{93AD1226-9B27-403A-8CAB-FD29CFB144B8}" type="slidenum">
              <a:rPr lang="en-IN" smtClean="0"/>
              <a:pPr/>
              <a:t>8</a:t>
            </a:fld>
            <a:endParaRPr lang="en-I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4F62AED9-DB32-4E6F-8A5E-08923B21D9BD}" type="datetime1">
              <a:rPr lang="en-US" smtClean="0"/>
              <a:pPr/>
              <a:t>3/23/2017</a:t>
            </a:fld>
            <a:endParaRPr lang="en-IN"/>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IN" smtClean="0"/>
              <a:t>CA Gokul B. Rathi</a:t>
            </a:r>
            <a:endParaRPr lang="en-IN"/>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63D0F379-957D-417D-9D4E-6FD6AC578670}" type="slidenum">
              <a:rPr lang="en-IN" smtClean="0"/>
              <a:pPr/>
              <a:t>‹#›</a:t>
            </a:fld>
            <a:endParaRPr lang="en-IN"/>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FC192A7-157B-4020-BDBD-C58FCC225CD1}"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lstStyle/>
          <a:p>
            <a:fld id="{63D0F379-957D-417D-9D4E-6FD6AC578670}"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7A3AD73E-C702-4B2E-B410-1BA7F2AD2192}" type="datetime1">
              <a:rPr lang="en-US" smtClean="0"/>
              <a:pPr/>
              <a:t>3/23/2017</a:t>
            </a:fld>
            <a:endParaRPr lang="en-IN"/>
          </a:p>
        </p:txBody>
      </p:sp>
      <p:sp>
        <p:nvSpPr>
          <p:cNvPr id="5" name="Footer Placeholder 4"/>
          <p:cNvSpPr>
            <a:spLocks noGrp="1"/>
          </p:cNvSpPr>
          <p:nvPr>
            <p:ph type="ftr" sz="quarter" idx="11"/>
          </p:nvPr>
        </p:nvSpPr>
        <p:spPr>
          <a:xfrm>
            <a:off x="457201" y="6248207"/>
            <a:ext cx="5573483" cy="365125"/>
          </a:xfrm>
        </p:spPr>
        <p:txBody>
          <a:bodyPr/>
          <a:lstStyle/>
          <a:p>
            <a:r>
              <a:rPr lang="en-IN" smtClean="0"/>
              <a:t>CA Gokul B. Rathi</a:t>
            </a:r>
            <a:endParaRPr lang="en-IN"/>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63D0F379-957D-417D-9D4E-6FD6AC578670}" type="slidenum">
              <a:rPr lang="en-IN" smtClean="0"/>
              <a:pPr/>
              <a:t>‹#›</a:t>
            </a:fld>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63D0F379-957D-417D-9D4E-6FD6AC578670}" type="slidenum">
              <a:rPr lang="en-IN" smtClean="0"/>
              <a:pPr/>
              <a:t>‹#›</a:t>
            </a:fld>
            <a:endParaRPr lang="en-IN"/>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55384B20-D780-4731-B541-2D240209A9D3}" type="datetime1">
              <a:rPr lang="en-US" smtClean="0"/>
              <a:pPr/>
              <a:t>3/23/2017</a:t>
            </a:fld>
            <a:endParaRPr lang="en-IN"/>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63D0F379-957D-417D-9D4E-6FD6AC578670}" type="slidenum">
              <a:rPr lang="en-IN" smtClean="0"/>
              <a:pPr/>
              <a:t>‹#›</a:t>
            </a:fld>
            <a:endParaRPr lang="en-IN"/>
          </a:p>
        </p:txBody>
      </p:sp>
      <p:sp>
        <p:nvSpPr>
          <p:cNvPr id="14" name="Footer Placeholder 13"/>
          <p:cNvSpPr>
            <a:spLocks noGrp="1"/>
          </p:cNvSpPr>
          <p:nvPr>
            <p:ph type="ftr" sz="quarter" idx="12"/>
          </p:nvPr>
        </p:nvSpPr>
        <p:spPr/>
        <p:txBody>
          <a:bodyPr/>
          <a:lstStyle/>
          <a:p>
            <a:r>
              <a:rPr lang="en-IN" smtClean="0"/>
              <a:t>CA Gokul B. Rathi</a:t>
            </a:r>
            <a:endParaRPr lang="en-IN"/>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AFB3F73-0551-44C2-A788-8DF3B693534E}" type="datetime1">
              <a:rPr lang="en-US" smtClean="0"/>
              <a:pPr/>
              <a:t>3/23/2017</a:t>
            </a:fld>
            <a:endParaRPr lang="en-IN"/>
          </a:p>
        </p:txBody>
      </p:sp>
      <p:sp>
        <p:nvSpPr>
          <p:cNvPr id="10" name="Slide Number Placeholder 9"/>
          <p:cNvSpPr>
            <a:spLocks noGrp="1"/>
          </p:cNvSpPr>
          <p:nvPr>
            <p:ph type="sldNum" sz="quarter" idx="16"/>
          </p:nvPr>
        </p:nvSpPr>
        <p:spPr/>
        <p:txBody>
          <a:bodyPr rtlCol="0"/>
          <a:lstStyle/>
          <a:p>
            <a:fld id="{63D0F379-957D-417D-9D4E-6FD6AC578670}" type="slidenum">
              <a:rPr lang="en-IN" smtClean="0"/>
              <a:pPr/>
              <a:t>‹#›</a:t>
            </a:fld>
            <a:endParaRPr lang="en-IN"/>
          </a:p>
        </p:txBody>
      </p:sp>
      <p:sp>
        <p:nvSpPr>
          <p:cNvPr id="12" name="Footer Placeholder 11"/>
          <p:cNvSpPr>
            <a:spLocks noGrp="1"/>
          </p:cNvSpPr>
          <p:nvPr>
            <p:ph type="ftr" sz="quarter" idx="17"/>
          </p:nvPr>
        </p:nvSpPr>
        <p:spPr/>
        <p:txBody>
          <a:bodyPr rtlCol="0"/>
          <a:lstStyle/>
          <a:p>
            <a:r>
              <a:rPr lang="en-IN" smtClean="0"/>
              <a:t>CA Gokul B. Rathi</a:t>
            </a:r>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DAD83D86-C6C3-4B0C-B8F3-7F53D651F7FA}" type="datetime1">
              <a:rPr lang="en-US" smtClean="0"/>
              <a:pPr/>
              <a:t>3/23/2017</a:t>
            </a:fld>
            <a:endParaRPr lang="en-IN"/>
          </a:p>
        </p:txBody>
      </p:sp>
      <p:sp>
        <p:nvSpPr>
          <p:cNvPr id="12" name="Slide Number Placeholder 11"/>
          <p:cNvSpPr>
            <a:spLocks noGrp="1"/>
          </p:cNvSpPr>
          <p:nvPr>
            <p:ph type="sldNum" sz="quarter" idx="16"/>
          </p:nvPr>
        </p:nvSpPr>
        <p:spPr/>
        <p:txBody>
          <a:bodyPr rtlCol="0"/>
          <a:lstStyle/>
          <a:p>
            <a:fld id="{63D0F379-957D-417D-9D4E-6FD6AC578670}" type="slidenum">
              <a:rPr lang="en-IN" smtClean="0"/>
              <a:pPr/>
              <a:t>‹#›</a:t>
            </a:fld>
            <a:endParaRPr lang="en-IN"/>
          </a:p>
        </p:txBody>
      </p:sp>
      <p:sp>
        <p:nvSpPr>
          <p:cNvPr id="14" name="Footer Placeholder 13"/>
          <p:cNvSpPr>
            <a:spLocks noGrp="1"/>
          </p:cNvSpPr>
          <p:nvPr>
            <p:ph type="ftr" sz="quarter" idx="17"/>
          </p:nvPr>
        </p:nvSpPr>
        <p:spPr/>
        <p:txBody>
          <a:bodyPr rtlCol="0"/>
          <a:lstStyle/>
          <a:p>
            <a:r>
              <a:rPr lang="en-IN" smtClean="0"/>
              <a:t>CA Gokul B. Rathi</a:t>
            </a:r>
            <a:endParaRPr lang="en-IN"/>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55CC00B-9359-44CC-8DB6-3E104E27F5FB}" type="datetime1">
              <a:rPr lang="en-US" smtClean="0"/>
              <a:pPr/>
              <a:t>3/23/2017</a:t>
            </a:fld>
            <a:endParaRPr lang="en-IN"/>
          </a:p>
        </p:txBody>
      </p:sp>
      <p:sp>
        <p:nvSpPr>
          <p:cNvPr id="4" name="Footer Placeholder 3"/>
          <p:cNvSpPr>
            <a:spLocks noGrp="1"/>
          </p:cNvSpPr>
          <p:nvPr>
            <p:ph type="ftr" sz="quarter" idx="11"/>
          </p:nvPr>
        </p:nvSpPr>
        <p:spPr/>
        <p:txBody>
          <a:bodyPr/>
          <a:lstStyle/>
          <a:p>
            <a:r>
              <a:rPr lang="en-IN" smtClean="0"/>
              <a:t>CA Gokul B. Rathi</a:t>
            </a:r>
            <a:endParaRPr lang="en-IN"/>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63D0F379-957D-417D-9D4E-6FD6AC578670}"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63EBA-2DA4-4373-9B3D-11AB82A3DA5C}" type="datetime1">
              <a:rPr lang="en-US" smtClean="0"/>
              <a:pPr/>
              <a:t>3/23/2017</a:t>
            </a:fld>
            <a:endParaRPr lang="en-IN"/>
          </a:p>
        </p:txBody>
      </p:sp>
      <p:sp>
        <p:nvSpPr>
          <p:cNvPr id="3" name="Footer Placeholder 2"/>
          <p:cNvSpPr>
            <a:spLocks noGrp="1"/>
          </p:cNvSpPr>
          <p:nvPr>
            <p:ph type="ftr" sz="quarter" idx="11"/>
          </p:nvPr>
        </p:nvSpPr>
        <p:spPr/>
        <p:txBody>
          <a:bodyPr/>
          <a:lstStyle/>
          <a:p>
            <a:r>
              <a:rPr lang="en-IN" smtClean="0"/>
              <a:t>CA Gokul B. Rathi</a:t>
            </a:r>
            <a:endParaRPr lang="en-IN"/>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63D0F379-957D-417D-9D4E-6FD6AC578670}"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251A4CBD-D392-4DAE-8546-8EA10AC44F60}" type="datetime1">
              <a:rPr lang="en-US" smtClean="0"/>
              <a:pPr/>
              <a:t>3/23/2017</a:t>
            </a:fld>
            <a:endParaRPr lang="en-IN"/>
          </a:p>
        </p:txBody>
      </p:sp>
      <p:sp>
        <p:nvSpPr>
          <p:cNvPr id="6" name="Footer Placeholder 5"/>
          <p:cNvSpPr>
            <a:spLocks noGrp="1"/>
          </p:cNvSpPr>
          <p:nvPr>
            <p:ph type="ftr" sz="quarter" idx="11"/>
          </p:nvPr>
        </p:nvSpPr>
        <p:spPr/>
        <p:txBody>
          <a:bodyPr/>
          <a:lstStyle/>
          <a:p>
            <a:r>
              <a:rPr lang="en-IN" smtClean="0"/>
              <a:t>CA Gokul B. Rathi</a:t>
            </a:r>
            <a:endParaRPr lang="en-IN"/>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63D0F379-957D-417D-9D4E-6FD6AC578670}" type="slidenum">
              <a:rPr lang="en-IN" smtClean="0"/>
              <a:pPr/>
              <a:t>‹#›</a:t>
            </a:fld>
            <a:endParaRPr lang="en-IN"/>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BEF492F-D830-4636-84E5-60D321F9978D}" type="datetime1">
              <a:rPr lang="en-US" smtClean="0"/>
              <a:pPr/>
              <a:t>3/23/2017</a:t>
            </a:fld>
            <a:endParaRPr lang="en-IN"/>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63D0F379-957D-417D-9D4E-6FD6AC578670}" type="slidenum">
              <a:rPr lang="en-IN" smtClean="0"/>
              <a:pPr/>
              <a:t>‹#›</a:t>
            </a:fld>
            <a:endParaRPr lang="en-IN"/>
          </a:p>
        </p:txBody>
      </p:sp>
      <p:sp>
        <p:nvSpPr>
          <p:cNvPr id="14" name="Footer Placeholder 13"/>
          <p:cNvSpPr>
            <a:spLocks noGrp="1"/>
          </p:cNvSpPr>
          <p:nvPr>
            <p:ph type="ftr" sz="quarter" idx="12"/>
          </p:nvPr>
        </p:nvSpPr>
        <p:spPr>
          <a:xfrm>
            <a:off x="1600200" y="6248206"/>
            <a:ext cx="4572000" cy="365125"/>
          </a:xfrm>
        </p:spPr>
        <p:txBody>
          <a:bodyPr rtlCol="0"/>
          <a:lstStyle/>
          <a:p>
            <a:r>
              <a:rPr lang="en-IN" smtClean="0"/>
              <a:t>CA Gokul B. Rathi</a:t>
            </a:r>
            <a:endParaRPr lang="en-IN"/>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4B1E0549-F472-46F9-A4B7-122391A457F4}" type="datetime1">
              <a:rPr lang="en-US" smtClean="0"/>
              <a:pPr/>
              <a:t>3/23/2017</a:t>
            </a:fld>
            <a:endParaRPr lang="en-IN"/>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IN" smtClean="0"/>
              <a:t>CA Gokul B. Rathi</a:t>
            </a:r>
            <a:endParaRPr lang="en-IN"/>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63D0F379-957D-417D-9D4E-6FD6AC578670}"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2.xml.rels><?xml version="1.0" encoding="UTF-8" standalone="yes"?>
<Relationships xmlns="http://schemas.openxmlformats.org/package/2006/relationships"><Relationship Id="rId8" Type="http://schemas.openxmlformats.org/officeDocument/2006/relationships/diagramLayout" Target="../diagrams/layout10.xml"/><Relationship Id="rId3" Type="http://schemas.openxmlformats.org/officeDocument/2006/relationships/diagramLayout" Target="../diagrams/layout9.xml"/><Relationship Id="rId7" Type="http://schemas.openxmlformats.org/officeDocument/2006/relationships/diagramData" Target="../diagrams/data10.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11" Type="http://schemas.microsoft.com/office/2007/relationships/diagramDrawing" Target="../diagrams/drawing10.xml"/><Relationship Id="rId5" Type="http://schemas.openxmlformats.org/officeDocument/2006/relationships/diagramColors" Target="../diagrams/colors9.xml"/><Relationship Id="rId10" Type="http://schemas.openxmlformats.org/officeDocument/2006/relationships/diagramColors" Target="../diagrams/colors10.xml"/><Relationship Id="rId4" Type="http://schemas.openxmlformats.org/officeDocument/2006/relationships/diagramQuickStyle" Target="../diagrams/quickStyle9.xml"/><Relationship Id="rId9"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52600"/>
            <a:ext cx="7772400" cy="1924051"/>
          </a:xfrm>
        </p:spPr>
        <p:txBody>
          <a:bodyPr>
            <a:normAutofit/>
          </a:bodyPr>
          <a:lstStyle/>
          <a:p>
            <a:r>
              <a:rPr lang="en-US" sz="3200" b="1" i="1" dirty="0" smtClean="0">
                <a:latin typeface="Cambria" pitchFamily="18" charset="0"/>
              </a:rPr>
              <a:t>PRACTICAL ASPECTS OF  STATUTORY BANK </a:t>
            </a:r>
            <a:r>
              <a:rPr lang="en-US" sz="3200" b="1" i="1" dirty="0">
                <a:latin typeface="Cambria" pitchFamily="18" charset="0"/>
              </a:rPr>
              <a:t>BRANCH AUDIT - </a:t>
            </a:r>
            <a:r>
              <a:rPr lang="en-US" sz="3200" b="1" i="1" dirty="0" smtClean="0">
                <a:latin typeface="Cambria" pitchFamily="18" charset="0"/>
              </a:rPr>
              <a:t>2017</a:t>
            </a:r>
            <a:r>
              <a:rPr lang="en-IN" dirty="0"/>
              <a:t/>
            </a:r>
            <a:br>
              <a:rPr lang="en-IN" dirty="0"/>
            </a:br>
            <a:endParaRPr lang="en-IN" dirty="0"/>
          </a:p>
        </p:txBody>
      </p:sp>
      <p:sp>
        <p:nvSpPr>
          <p:cNvPr id="3" name="Subtitle 2"/>
          <p:cNvSpPr>
            <a:spLocks noGrp="1"/>
          </p:cNvSpPr>
          <p:nvPr>
            <p:ph type="subTitle" idx="1"/>
          </p:nvPr>
        </p:nvSpPr>
        <p:spPr>
          <a:xfrm>
            <a:off x="1371600" y="3962400"/>
            <a:ext cx="6400800" cy="762000"/>
          </a:xfrm>
        </p:spPr>
        <p:txBody>
          <a:bodyPr/>
          <a:lstStyle/>
          <a:p>
            <a:r>
              <a:rPr lang="en-US" b="1" i="1" dirty="0">
                <a:latin typeface="Cambria" pitchFamily="18" charset="0"/>
              </a:rPr>
              <a:t>ADVANCES – FUND BASED</a:t>
            </a:r>
            <a:endParaRPr lang="en-IN" dirty="0">
              <a:latin typeface="Cambria" pitchFamily="18" charset="0"/>
            </a:endParaRPr>
          </a:p>
          <a:p>
            <a:endParaRPr lang="en-IN" dirty="0">
              <a:latin typeface="Cambria"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a:bodyPr>
          <a:lstStyle/>
          <a:p>
            <a:r>
              <a:rPr lang="en-IN" b="1" dirty="0"/>
              <a:t>Stages of Verification :-</a:t>
            </a:r>
          </a:p>
        </p:txBody>
      </p:sp>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normAutofit fontScale="85000" lnSpcReduction="20000"/>
          </a:bodyPr>
          <a:lstStyle/>
          <a:p>
            <a:fld id="{63D0F379-957D-417D-9D4E-6FD6AC578670}" type="slidenum">
              <a:rPr lang="en-IN" smtClean="0"/>
              <a:pPr/>
              <a:t>10</a:t>
            </a:fld>
            <a:endParaRPr lang="en-IN"/>
          </a:p>
        </p:txBody>
      </p:sp>
      <p:graphicFrame>
        <p:nvGraphicFramePr>
          <p:cNvPr id="7" name="Content Placeholder 6"/>
          <p:cNvGraphicFramePr>
            <a:graphicFrameLocks noGrp="1"/>
          </p:cNvGraphicFramePr>
          <p:nvPr>
            <p:ph sz="quarter" idx="1"/>
          </p:nvPr>
        </p:nvGraphicFramePr>
        <p:xfrm>
          <a:off x="457200" y="1600200"/>
          <a:ext cx="8229600" cy="4648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LFAR</a:t>
            </a:r>
            <a:r>
              <a:rPr lang="en-US" dirty="0" smtClean="0"/>
              <a:t> - </a:t>
            </a:r>
            <a:endParaRPr lang="en-US" dirty="0"/>
          </a:p>
        </p:txBody>
      </p:sp>
      <p:sp>
        <p:nvSpPr>
          <p:cNvPr id="3" name="Date Placeholder 2"/>
          <p:cNvSpPr>
            <a:spLocks noGrp="1"/>
          </p:cNvSpPr>
          <p:nvPr>
            <p:ph type="dt" sz="half" idx="10"/>
          </p:nvPr>
        </p:nvSpPr>
        <p:spPr/>
        <p:txBody>
          <a:bodyPr/>
          <a:lstStyle/>
          <a:p>
            <a:fld id="{DC78F20B-144D-4301-8040-3A33C1178788}" type="datetime1">
              <a:rPr lang="en-US" smtClean="0"/>
              <a:pPr/>
              <a:t>3/23/2017</a:t>
            </a:fld>
            <a:endParaRPr lang="en-IN"/>
          </a:p>
        </p:txBody>
      </p:sp>
      <p:sp>
        <p:nvSpPr>
          <p:cNvPr id="4" name="Footer Placeholder 3"/>
          <p:cNvSpPr>
            <a:spLocks noGrp="1"/>
          </p:cNvSpPr>
          <p:nvPr>
            <p:ph type="ftr" sz="quarter" idx="11"/>
          </p:nvPr>
        </p:nvSpPr>
        <p:spPr/>
        <p:txBody>
          <a:bodyPr/>
          <a:lstStyle/>
          <a:p>
            <a:r>
              <a:rPr lang="en-IN" dirty="0" smtClean="0"/>
              <a:t>CA </a:t>
            </a:r>
            <a:r>
              <a:rPr lang="en-IN" dirty="0" err="1" smtClean="0"/>
              <a:t>Gokul</a:t>
            </a:r>
            <a:r>
              <a:rPr lang="en-IN" dirty="0" smtClean="0"/>
              <a:t> B. </a:t>
            </a:r>
            <a:r>
              <a:rPr lang="en-IN" dirty="0" err="1" smtClean="0"/>
              <a:t>Rathi</a:t>
            </a:r>
            <a:endParaRPr lang="en-IN" dirty="0"/>
          </a:p>
        </p:txBody>
      </p:sp>
      <p:sp>
        <p:nvSpPr>
          <p:cNvPr id="5" name="Slide Number Placeholder 4"/>
          <p:cNvSpPr>
            <a:spLocks noGrp="1"/>
          </p:cNvSpPr>
          <p:nvPr>
            <p:ph type="sldNum" sz="quarter" idx="12"/>
          </p:nvPr>
        </p:nvSpPr>
        <p:spPr/>
        <p:txBody>
          <a:bodyPr>
            <a:normAutofit fontScale="85000" lnSpcReduction="20000"/>
          </a:bodyPr>
          <a:lstStyle/>
          <a:p>
            <a:fld id="{63D0F379-957D-417D-9D4E-6FD6AC578670}" type="slidenum">
              <a:rPr lang="en-IN" smtClean="0"/>
              <a:pPr/>
              <a:t>11</a:t>
            </a:fld>
            <a:endParaRPr lang="en-IN"/>
          </a:p>
        </p:txBody>
      </p:sp>
      <p:graphicFrame>
        <p:nvGraphicFramePr>
          <p:cNvPr id="7" name="Content Placeholder 6"/>
          <p:cNvGraphicFramePr>
            <a:graphicFrameLocks noGrp="1"/>
          </p:cNvGraphicFramePr>
          <p:nvPr>
            <p:ph sz="quarter" idx="1"/>
          </p:nvPr>
        </p:nvGraphicFramePr>
        <p:xfrm>
          <a:off x="612775" y="1371600"/>
          <a:ext cx="8153400"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LFAR</a:t>
            </a:r>
            <a:r>
              <a:rPr lang="en-US" dirty="0" smtClean="0"/>
              <a:t> - </a:t>
            </a:r>
            <a:endParaRPr lang="en-US" dirty="0"/>
          </a:p>
        </p:txBody>
      </p:sp>
      <p:sp>
        <p:nvSpPr>
          <p:cNvPr id="3" name="Date Placeholder 2"/>
          <p:cNvSpPr>
            <a:spLocks noGrp="1"/>
          </p:cNvSpPr>
          <p:nvPr>
            <p:ph type="dt" sz="half" idx="10"/>
          </p:nvPr>
        </p:nvSpPr>
        <p:spPr/>
        <p:txBody>
          <a:bodyPr/>
          <a:lstStyle/>
          <a:p>
            <a:fld id="{DC78F20B-144D-4301-8040-3A33C1178788}" type="datetime1">
              <a:rPr lang="en-US" smtClean="0"/>
              <a:pPr/>
              <a:t>3/23/2017</a:t>
            </a:fld>
            <a:endParaRPr lang="en-IN"/>
          </a:p>
        </p:txBody>
      </p:sp>
      <p:sp>
        <p:nvSpPr>
          <p:cNvPr id="4" name="Footer Placeholder 3"/>
          <p:cNvSpPr>
            <a:spLocks noGrp="1"/>
          </p:cNvSpPr>
          <p:nvPr>
            <p:ph type="ftr" sz="quarter" idx="11"/>
          </p:nvPr>
        </p:nvSpPr>
        <p:spPr/>
        <p:txBody>
          <a:bodyPr/>
          <a:lstStyle/>
          <a:p>
            <a:r>
              <a:rPr lang="en-IN" smtClean="0"/>
              <a:t>CA Gokul B. Rathi</a:t>
            </a:r>
            <a:endParaRPr lang="en-IN"/>
          </a:p>
        </p:txBody>
      </p:sp>
      <p:sp>
        <p:nvSpPr>
          <p:cNvPr id="5" name="Slide Number Placeholder 4"/>
          <p:cNvSpPr>
            <a:spLocks noGrp="1"/>
          </p:cNvSpPr>
          <p:nvPr>
            <p:ph type="sldNum" sz="quarter" idx="12"/>
          </p:nvPr>
        </p:nvSpPr>
        <p:spPr/>
        <p:txBody>
          <a:bodyPr>
            <a:normAutofit fontScale="85000" lnSpcReduction="20000"/>
          </a:bodyPr>
          <a:lstStyle/>
          <a:p>
            <a:fld id="{63D0F379-957D-417D-9D4E-6FD6AC578670}" type="slidenum">
              <a:rPr lang="en-IN" smtClean="0"/>
              <a:pPr/>
              <a:t>12</a:t>
            </a:fld>
            <a:endParaRPr lang="en-IN"/>
          </a:p>
        </p:txBody>
      </p:sp>
      <p:graphicFrame>
        <p:nvGraphicFramePr>
          <p:cNvPr id="7" name="Content Placeholder 6"/>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8" name="Diagram 7"/>
          <p:cNvGraphicFramePr/>
          <p:nvPr/>
        </p:nvGraphicFramePr>
        <p:xfrm>
          <a:off x="609600" y="1600200"/>
          <a:ext cx="8305800" cy="47244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LFAR</a:t>
            </a:r>
            <a:r>
              <a:rPr lang="en-US" dirty="0" smtClean="0"/>
              <a:t>  -</a:t>
            </a:r>
            <a:endParaRPr lang="en-US" dirty="0"/>
          </a:p>
        </p:txBody>
      </p:sp>
      <p:sp>
        <p:nvSpPr>
          <p:cNvPr id="3" name="Date Placeholder 2"/>
          <p:cNvSpPr>
            <a:spLocks noGrp="1"/>
          </p:cNvSpPr>
          <p:nvPr>
            <p:ph type="dt" sz="half" idx="10"/>
          </p:nvPr>
        </p:nvSpPr>
        <p:spPr/>
        <p:txBody>
          <a:bodyPr/>
          <a:lstStyle/>
          <a:p>
            <a:fld id="{DC78F20B-144D-4301-8040-3A33C1178788}" type="datetime1">
              <a:rPr lang="en-US" smtClean="0"/>
              <a:pPr/>
              <a:t>3/23/2017</a:t>
            </a:fld>
            <a:endParaRPr lang="en-IN"/>
          </a:p>
        </p:txBody>
      </p:sp>
      <p:sp>
        <p:nvSpPr>
          <p:cNvPr id="4" name="Footer Placeholder 3"/>
          <p:cNvSpPr>
            <a:spLocks noGrp="1"/>
          </p:cNvSpPr>
          <p:nvPr>
            <p:ph type="ftr" sz="quarter" idx="11"/>
          </p:nvPr>
        </p:nvSpPr>
        <p:spPr/>
        <p:txBody>
          <a:bodyPr/>
          <a:lstStyle/>
          <a:p>
            <a:r>
              <a:rPr lang="en-IN" smtClean="0"/>
              <a:t>CA Gokul B. Rathi</a:t>
            </a:r>
            <a:endParaRPr lang="en-IN"/>
          </a:p>
        </p:txBody>
      </p:sp>
      <p:sp>
        <p:nvSpPr>
          <p:cNvPr id="5" name="Slide Number Placeholder 4"/>
          <p:cNvSpPr>
            <a:spLocks noGrp="1"/>
          </p:cNvSpPr>
          <p:nvPr>
            <p:ph type="sldNum" sz="quarter" idx="12"/>
          </p:nvPr>
        </p:nvSpPr>
        <p:spPr/>
        <p:txBody>
          <a:bodyPr>
            <a:normAutofit fontScale="85000" lnSpcReduction="20000"/>
          </a:bodyPr>
          <a:lstStyle/>
          <a:p>
            <a:fld id="{63D0F379-957D-417D-9D4E-6FD6AC578670}" type="slidenum">
              <a:rPr lang="en-IN" smtClean="0"/>
              <a:pPr/>
              <a:t>13</a:t>
            </a:fld>
            <a:endParaRPr lang="en-IN"/>
          </a:p>
        </p:txBody>
      </p:sp>
      <p:graphicFrame>
        <p:nvGraphicFramePr>
          <p:cNvPr id="7" name="Content Placeholder 6"/>
          <p:cNvGraphicFramePr>
            <a:graphicFrameLocks noGrp="1"/>
          </p:cNvGraphicFramePr>
          <p:nvPr>
            <p:ph sz="quarter" idx="1"/>
          </p:nvPr>
        </p:nvGraphicFramePr>
        <p:xfrm>
          <a:off x="612775" y="1600200"/>
          <a:ext cx="81534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LFAR  -</a:t>
            </a:r>
            <a:endParaRPr lang="en-US" dirty="0"/>
          </a:p>
        </p:txBody>
      </p:sp>
      <p:sp>
        <p:nvSpPr>
          <p:cNvPr id="3" name="Date Placeholder 2"/>
          <p:cNvSpPr>
            <a:spLocks noGrp="1"/>
          </p:cNvSpPr>
          <p:nvPr>
            <p:ph type="dt" sz="half" idx="10"/>
          </p:nvPr>
        </p:nvSpPr>
        <p:spPr/>
        <p:txBody>
          <a:bodyPr/>
          <a:lstStyle/>
          <a:p>
            <a:fld id="{DC78F20B-144D-4301-8040-3A33C1178788}" type="datetime1">
              <a:rPr lang="en-US" smtClean="0"/>
              <a:pPr/>
              <a:t>3/23/2017</a:t>
            </a:fld>
            <a:endParaRPr lang="en-IN"/>
          </a:p>
        </p:txBody>
      </p:sp>
      <p:sp>
        <p:nvSpPr>
          <p:cNvPr id="4" name="Footer Placeholder 3"/>
          <p:cNvSpPr>
            <a:spLocks noGrp="1"/>
          </p:cNvSpPr>
          <p:nvPr>
            <p:ph type="ftr" sz="quarter" idx="11"/>
          </p:nvPr>
        </p:nvSpPr>
        <p:spPr/>
        <p:txBody>
          <a:bodyPr/>
          <a:lstStyle/>
          <a:p>
            <a:r>
              <a:rPr lang="en-IN" smtClean="0"/>
              <a:t>CA Gokul B. Rathi</a:t>
            </a:r>
            <a:endParaRPr lang="en-IN"/>
          </a:p>
        </p:txBody>
      </p:sp>
      <p:sp>
        <p:nvSpPr>
          <p:cNvPr id="5" name="Slide Number Placeholder 4"/>
          <p:cNvSpPr>
            <a:spLocks noGrp="1"/>
          </p:cNvSpPr>
          <p:nvPr>
            <p:ph type="sldNum" sz="quarter" idx="12"/>
          </p:nvPr>
        </p:nvSpPr>
        <p:spPr/>
        <p:txBody>
          <a:bodyPr>
            <a:normAutofit fontScale="85000" lnSpcReduction="20000"/>
          </a:bodyPr>
          <a:lstStyle/>
          <a:p>
            <a:fld id="{63D0F379-957D-417D-9D4E-6FD6AC578670}" type="slidenum">
              <a:rPr lang="en-IN" smtClean="0"/>
              <a:pPr/>
              <a:t>14</a:t>
            </a:fld>
            <a:endParaRPr lang="en-IN"/>
          </a:p>
        </p:txBody>
      </p:sp>
      <p:graphicFrame>
        <p:nvGraphicFramePr>
          <p:cNvPr id="7" name="Content Placeholder 6"/>
          <p:cNvGraphicFramePr>
            <a:graphicFrameLocks noGrp="1"/>
          </p:cNvGraphicFramePr>
          <p:nvPr>
            <p:ph sz="quarter" idx="1"/>
          </p:nvPr>
        </p:nvGraphicFramePr>
        <p:xfrm>
          <a:off x="612775" y="1600200"/>
          <a:ext cx="81534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Indicators for Irregular Accounts - </a:t>
            </a:r>
            <a:endParaRPr lang="en-IN" dirty="0"/>
          </a:p>
        </p:txBody>
      </p:sp>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normAutofit fontScale="85000" lnSpcReduction="20000"/>
          </a:bodyPr>
          <a:lstStyle/>
          <a:p>
            <a:fld id="{63D0F379-957D-417D-9D4E-6FD6AC578670}" type="slidenum">
              <a:rPr lang="en-IN" smtClean="0"/>
              <a:pPr/>
              <a:t>15</a:t>
            </a:fld>
            <a:endParaRPr lang="en-IN"/>
          </a:p>
        </p:txBody>
      </p:sp>
      <p:graphicFrame>
        <p:nvGraphicFramePr>
          <p:cNvPr id="7" name="Content Placeholder 6"/>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685800"/>
            <a:ext cx="8534400" cy="301752"/>
          </a:xfrm>
        </p:spPr>
        <p:txBody>
          <a:bodyPr>
            <a:normAutofit fontScale="90000"/>
          </a:bodyPr>
          <a:lstStyle/>
          <a:p>
            <a:pPr lvl="0"/>
            <a:r>
              <a:rPr lang="en-US" b="1" i="1" dirty="0"/>
              <a:t>Identification of Revenue Leakages</a:t>
            </a:r>
            <a:r>
              <a:rPr lang="en-IN" dirty="0"/>
              <a:t/>
            </a:r>
            <a:br>
              <a:rPr lang="en-IN" dirty="0"/>
            </a:br>
            <a:endParaRPr lang="en-IN" dirty="0"/>
          </a:p>
        </p:txBody>
      </p:sp>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normAutofit fontScale="85000" lnSpcReduction="20000"/>
          </a:bodyPr>
          <a:lstStyle/>
          <a:p>
            <a:fld id="{63D0F379-957D-417D-9D4E-6FD6AC578670}" type="slidenum">
              <a:rPr lang="en-IN" smtClean="0"/>
              <a:pPr/>
              <a:t>16</a:t>
            </a:fld>
            <a:endParaRPr lang="en-IN"/>
          </a:p>
        </p:txBody>
      </p:sp>
      <p:graphicFrame>
        <p:nvGraphicFramePr>
          <p:cNvPr id="7" name="Content Placeholder 6"/>
          <p:cNvGraphicFramePr>
            <a:graphicFrameLocks noGrp="1"/>
          </p:cNvGraphicFramePr>
          <p:nvPr>
            <p:ph sz="quarter" idx="1"/>
          </p:nvPr>
        </p:nvGraphicFramePr>
        <p:xfrm>
          <a:off x="457200" y="1143000"/>
          <a:ext cx="8229600" cy="4983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63EBA-2DA4-4373-9B3D-11AB82A3DA5C}" type="datetime1">
              <a:rPr lang="en-US" smtClean="0"/>
              <a:pPr/>
              <a:t>3/23/2017</a:t>
            </a:fld>
            <a:endParaRPr lang="en-IN"/>
          </a:p>
        </p:txBody>
      </p:sp>
      <p:sp>
        <p:nvSpPr>
          <p:cNvPr id="3" name="Footer Placeholder 2"/>
          <p:cNvSpPr>
            <a:spLocks noGrp="1"/>
          </p:cNvSpPr>
          <p:nvPr>
            <p:ph type="ftr" sz="quarter" idx="11"/>
          </p:nvPr>
        </p:nvSpPr>
        <p:spPr/>
        <p:txBody>
          <a:bodyPr/>
          <a:lstStyle/>
          <a:p>
            <a:r>
              <a:rPr lang="en-IN" smtClean="0"/>
              <a:t>CA Gokul B. Rathi</a:t>
            </a:r>
            <a:endParaRPr lang="en-IN"/>
          </a:p>
        </p:txBody>
      </p:sp>
      <p:sp>
        <p:nvSpPr>
          <p:cNvPr id="4" name="Slide Number Placeholder 3"/>
          <p:cNvSpPr>
            <a:spLocks noGrp="1"/>
          </p:cNvSpPr>
          <p:nvPr>
            <p:ph type="sldNum" sz="quarter" idx="12"/>
          </p:nvPr>
        </p:nvSpPr>
        <p:spPr/>
        <p:txBody>
          <a:bodyPr/>
          <a:lstStyle/>
          <a:p>
            <a:fld id="{63D0F379-957D-417D-9D4E-6FD6AC578670}" type="slidenum">
              <a:rPr lang="en-IN" smtClean="0"/>
              <a:pPr/>
              <a:t>17</a:t>
            </a:fld>
            <a:endParaRPr lang="en-IN" dirty="0"/>
          </a:p>
        </p:txBody>
      </p:sp>
      <p:sp>
        <p:nvSpPr>
          <p:cNvPr id="5" name="Oval 4"/>
          <p:cNvSpPr/>
          <p:nvPr/>
        </p:nvSpPr>
        <p:spPr>
          <a:xfrm>
            <a:off x="609600" y="1219200"/>
            <a:ext cx="8077200" cy="34290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p:cNvSpPr txBox="1"/>
          <p:nvPr/>
        </p:nvSpPr>
        <p:spPr>
          <a:xfrm>
            <a:off x="1524000" y="1981200"/>
            <a:ext cx="6858000" cy="2705356"/>
          </a:xfrm>
          <a:prstGeom prst="rect">
            <a:avLst/>
          </a:prstGeom>
          <a:noFill/>
        </p:spPr>
        <p:txBody>
          <a:bodyPr wrap="square" rtlCol="0">
            <a:spAutoFit/>
          </a:bodyPr>
          <a:lstStyle/>
          <a:p>
            <a:pPr marL="342900" marR="0" lvl="0" indent="-342900" algn="ctr">
              <a:lnSpc>
                <a:spcPct val="115000"/>
              </a:lnSpc>
              <a:spcBef>
                <a:spcPts val="0"/>
              </a:spcBef>
              <a:spcAft>
                <a:spcPts val="0"/>
              </a:spcAft>
            </a:pPr>
            <a:r>
              <a:rPr lang="en-US" sz="2400" b="1" i="1" dirty="0" smtClean="0">
                <a:latin typeface="Cambria" pitchFamily="18" charset="0"/>
                <a:ea typeface="Calibri"/>
                <a:cs typeface="Times New Roman"/>
              </a:rPr>
              <a:t>Special Issues arising </a:t>
            </a:r>
            <a:r>
              <a:rPr lang="en-US" sz="2400" b="1" i="1" dirty="0" smtClean="0">
                <a:latin typeface="Cambria" pitchFamily="18" charset="0"/>
                <a:ea typeface="Calibri"/>
                <a:cs typeface="Times New Roman"/>
              </a:rPr>
              <a:t>post - </a:t>
            </a:r>
            <a:r>
              <a:rPr lang="en-US" sz="2400" b="1" i="1" dirty="0" smtClean="0">
                <a:latin typeface="Cambria" pitchFamily="18" charset="0"/>
                <a:ea typeface="Calibri"/>
                <a:cs typeface="Times New Roman"/>
              </a:rPr>
              <a:t>Demonetization</a:t>
            </a:r>
          </a:p>
          <a:p>
            <a:pPr marL="342900" marR="0" lvl="0" indent="-342900" algn="ctr">
              <a:lnSpc>
                <a:spcPct val="115000"/>
              </a:lnSpc>
              <a:spcBef>
                <a:spcPts val="0"/>
              </a:spcBef>
              <a:spcAft>
                <a:spcPts val="0"/>
              </a:spcAft>
            </a:pPr>
            <a:r>
              <a:rPr lang="en-US" sz="1200" b="1" i="1" dirty="0" smtClean="0">
                <a:latin typeface="Cambria" pitchFamily="18" charset="0"/>
                <a:ea typeface="Calibri"/>
                <a:cs typeface="Times New Roman"/>
              </a:rPr>
              <a:t>         </a:t>
            </a:r>
            <a:r>
              <a:rPr lang="en-US" sz="1400" b="1" i="1" dirty="0" smtClean="0">
                <a:latin typeface="Cambria" pitchFamily="18" charset="0"/>
                <a:ea typeface="Calibri"/>
                <a:cs typeface="Times New Roman"/>
              </a:rPr>
              <a:t>Sanction and disbursal of loans in cash during 09/11/2016 to 30/12/2016 may be reviewed to assess whether transactions were done on behalf of third parties. Any wrong credits in loan accounts using SBNs &amp; subsequent reversal of such entries using cash should be verified to ascertain any wrong doing. Another aspect is to verify whether any potential NPA account was regularized by depositing SBNs.</a:t>
            </a:r>
          </a:p>
          <a:p>
            <a:pPr marL="342900" marR="0" lvl="0" indent="-342900" algn="ctr">
              <a:lnSpc>
                <a:spcPct val="115000"/>
              </a:lnSpc>
              <a:spcBef>
                <a:spcPts val="0"/>
              </a:spcBef>
              <a:spcAft>
                <a:spcPts val="0"/>
              </a:spcAft>
            </a:pPr>
            <a:r>
              <a:rPr lang="en-US" sz="2400" b="1" i="1" dirty="0" smtClean="0">
                <a:latin typeface="Cambria" pitchFamily="18" charset="0"/>
                <a:ea typeface="Calibri"/>
                <a:cs typeface="Times New Roman"/>
              </a:rPr>
              <a:t> </a:t>
            </a:r>
            <a:endParaRPr lang="en-IN" sz="2400" dirty="0">
              <a:latin typeface="Cambria" pitchFamily="18" charset="0"/>
              <a:ea typeface="Calibri"/>
              <a:cs typeface="Times New Roman"/>
            </a:endParaRPr>
          </a:p>
          <a:p>
            <a:endParaRPr lang="en-IN"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B63EBA-2DA4-4373-9B3D-11AB82A3DA5C}" type="datetime1">
              <a:rPr lang="en-US" smtClean="0"/>
              <a:pPr/>
              <a:t>3/23/2017</a:t>
            </a:fld>
            <a:endParaRPr lang="en-IN"/>
          </a:p>
        </p:txBody>
      </p:sp>
      <p:sp>
        <p:nvSpPr>
          <p:cNvPr id="3" name="Footer Placeholder 2"/>
          <p:cNvSpPr>
            <a:spLocks noGrp="1"/>
          </p:cNvSpPr>
          <p:nvPr>
            <p:ph type="ftr" sz="quarter" idx="11"/>
          </p:nvPr>
        </p:nvSpPr>
        <p:spPr/>
        <p:txBody>
          <a:bodyPr/>
          <a:lstStyle/>
          <a:p>
            <a:r>
              <a:rPr lang="en-IN" smtClean="0"/>
              <a:t>CA Gokul B. Rathi</a:t>
            </a:r>
            <a:endParaRPr lang="en-IN"/>
          </a:p>
        </p:txBody>
      </p:sp>
      <p:sp>
        <p:nvSpPr>
          <p:cNvPr id="4" name="Slide Number Placeholder 3"/>
          <p:cNvSpPr>
            <a:spLocks noGrp="1"/>
          </p:cNvSpPr>
          <p:nvPr>
            <p:ph type="sldNum" sz="quarter" idx="12"/>
          </p:nvPr>
        </p:nvSpPr>
        <p:spPr/>
        <p:txBody>
          <a:bodyPr/>
          <a:lstStyle/>
          <a:p>
            <a:fld id="{63D0F379-957D-417D-9D4E-6FD6AC578670}" type="slidenum">
              <a:rPr lang="en-IN" smtClean="0"/>
              <a:pPr/>
              <a:t>18</a:t>
            </a:fld>
            <a:endParaRPr lang="en-IN"/>
          </a:p>
        </p:txBody>
      </p:sp>
      <p:sp>
        <p:nvSpPr>
          <p:cNvPr id="5" name="Oval 4"/>
          <p:cNvSpPr/>
          <p:nvPr/>
        </p:nvSpPr>
        <p:spPr>
          <a:xfrm>
            <a:off x="685800" y="762000"/>
            <a:ext cx="8305800" cy="4648200"/>
          </a:xfrm>
          <a:prstGeom prst="ellipse">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b="1" i="1" dirty="0" smtClean="0">
                <a:solidFill>
                  <a:sysClr val="windowText" lastClr="000000"/>
                </a:solidFill>
                <a:latin typeface="Cambria" pitchFamily="18" charset="0"/>
              </a:rPr>
              <a:t>Thank You!!!!!</a:t>
            </a:r>
          </a:p>
          <a:p>
            <a:pPr algn="ctr"/>
            <a:endParaRPr lang="en-US" sz="3600" b="1" i="1" dirty="0" smtClean="0">
              <a:solidFill>
                <a:sysClr val="windowText" lastClr="000000"/>
              </a:solidFill>
              <a:latin typeface="Cambria" pitchFamily="18" charset="0"/>
            </a:endParaRPr>
          </a:p>
          <a:p>
            <a:pPr algn="ctr"/>
            <a:r>
              <a:rPr lang="en-US" sz="3600" b="1" i="1" dirty="0" smtClean="0">
                <a:solidFill>
                  <a:sysClr val="windowText" lastClr="000000"/>
                </a:solidFill>
                <a:latin typeface="Cambria" pitchFamily="18" charset="0"/>
              </a:rPr>
              <a:t>CA GOKUL RATHI</a:t>
            </a:r>
          </a:p>
          <a:p>
            <a:pPr algn="ctr"/>
            <a:r>
              <a:rPr lang="en-US" sz="3200" b="1" i="1" dirty="0" smtClean="0">
                <a:solidFill>
                  <a:sysClr val="windowText" lastClr="000000"/>
                </a:solidFill>
                <a:latin typeface="Cambria" pitchFamily="18" charset="0"/>
              </a:rPr>
              <a:t>Partner : G. B. </a:t>
            </a:r>
            <a:r>
              <a:rPr lang="en-US" sz="3200" b="1" i="1" dirty="0" err="1" smtClean="0">
                <a:solidFill>
                  <a:sysClr val="windowText" lastClr="000000"/>
                </a:solidFill>
                <a:latin typeface="Cambria" pitchFamily="18" charset="0"/>
              </a:rPr>
              <a:t>Rathi</a:t>
            </a:r>
            <a:r>
              <a:rPr lang="en-US" sz="3200" b="1" i="1" dirty="0" smtClean="0">
                <a:solidFill>
                  <a:sysClr val="windowText" lastClr="000000"/>
                </a:solidFill>
                <a:latin typeface="Cambria" pitchFamily="18" charset="0"/>
              </a:rPr>
              <a:t> &amp; Co.</a:t>
            </a:r>
          </a:p>
          <a:p>
            <a:pPr algn="ctr"/>
            <a:r>
              <a:rPr lang="en-US" sz="3200" b="1" i="1" dirty="0" smtClean="0">
                <a:solidFill>
                  <a:sysClr val="windowText" lastClr="000000"/>
                </a:solidFill>
                <a:latin typeface="Cambria" pitchFamily="18" charset="0"/>
              </a:rPr>
              <a:t>M – 9850041311</a:t>
            </a:r>
          </a:p>
          <a:p>
            <a:pPr algn="ctr"/>
            <a:r>
              <a:rPr lang="en-US" sz="3200" b="1" i="1" dirty="0" smtClean="0">
                <a:solidFill>
                  <a:sysClr val="windowText" lastClr="000000"/>
                </a:solidFill>
                <a:latin typeface="Cambria" pitchFamily="18" charset="0"/>
              </a:rPr>
              <a:t>Mail – gbrathiandco@gmail.com </a:t>
            </a:r>
            <a:endParaRPr lang="en-IN" sz="3200" b="1" i="1" dirty="0">
              <a:solidFill>
                <a:sysClr val="windowText" lastClr="000000"/>
              </a:solidFill>
              <a:latin typeface="Cambria"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Check List - </a:t>
            </a:r>
            <a:endParaRPr lang="en-IN" dirty="0"/>
          </a:p>
        </p:txBody>
      </p:sp>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normAutofit fontScale="85000" lnSpcReduction="20000"/>
          </a:bodyPr>
          <a:lstStyle/>
          <a:p>
            <a:fld id="{63D0F379-957D-417D-9D4E-6FD6AC578670}" type="slidenum">
              <a:rPr lang="en-IN" smtClean="0"/>
              <a:pPr/>
              <a:t>2</a:t>
            </a:fld>
            <a:endParaRPr lang="en-IN"/>
          </a:p>
        </p:txBody>
      </p:sp>
      <p:graphicFrame>
        <p:nvGraphicFramePr>
          <p:cNvPr id="7" name="Content Placeholder 6"/>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System/Exception Reports - </a:t>
            </a:r>
            <a:endParaRPr lang="en-IN" dirty="0"/>
          </a:p>
        </p:txBody>
      </p:sp>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normAutofit fontScale="85000" lnSpcReduction="20000"/>
          </a:bodyPr>
          <a:lstStyle/>
          <a:p>
            <a:fld id="{63D0F379-957D-417D-9D4E-6FD6AC578670}" type="slidenum">
              <a:rPr lang="en-IN" smtClean="0"/>
              <a:pPr/>
              <a:t>3</a:t>
            </a:fld>
            <a:endParaRPr lang="en-IN"/>
          </a:p>
        </p:txBody>
      </p:sp>
      <p:graphicFrame>
        <p:nvGraphicFramePr>
          <p:cNvPr id="7" name="Content Placeholder 6"/>
          <p:cNvGraphicFramePr>
            <a:graphicFrameLocks noGrp="1"/>
          </p:cNvGraphicFramePr>
          <p:nvPr>
            <p:ph sz="quarter" idx="1"/>
          </p:nvPr>
        </p:nvGraphicFramePr>
        <p:xfrm>
          <a:off x="457200" y="1371600"/>
          <a:ext cx="8229600" cy="4754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Previous Audit Reports </a:t>
            </a:r>
            <a:r>
              <a:rPr lang="en-US" dirty="0" smtClean="0"/>
              <a:t>-</a:t>
            </a:r>
            <a:endParaRPr lang="en-IN" dirty="0"/>
          </a:p>
        </p:txBody>
      </p:sp>
      <p:sp>
        <p:nvSpPr>
          <p:cNvPr id="3" name="Date Placeholder 2"/>
          <p:cNvSpPr>
            <a:spLocks noGrp="1"/>
          </p:cNvSpPr>
          <p:nvPr>
            <p:ph type="dt" sz="half" idx="10"/>
          </p:nvPr>
        </p:nvSpPr>
        <p:spPr/>
        <p:txBody>
          <a:bodyPr/>
          <a:lstStyle/>
          <a:p>
            <a:fld id="{DC78F20B-144D-4301-8040-3A33C1178788}" type="datetime1">
              <a:rPr lang="en-US" smtClean="0"/>
              <a:pPr/>
              <a:t>3/23/2017</a:t>
            </a:fld>
            <a:endParaRPr lang="en-IN"/>
          </a:p>
        </p:txBody>
      </p:sp>
      <p:sp>
        <p:nvSpPr>
          <p:cNvPr id="4" name="Footer Placeholder 3"/>
          <p:cNvSpPr>
            <a:spLocks noGrp="1"/>
          </p:cNvSpPr>
          <p:nvPr>
            <p:ph type="ftr" sz="quarter" idx="11"/>
          </p:nvPr>
        </p:nvSpPr>
        <p:spPr/>
        <p:txBody>
          <a:bodyPr/>
          <a:lstStyle/>
          <a:p>
            <a:r>
              <a:rPr lang="en-IN" smtClean="0"/>
              <a:t>CA Gokul B. Rathi</a:t>
            </a:r>
            <a:endParaRPr lang="en-IN"/>
          </a:p>
        </p:txBody>
      </p:sp>
      <p:sp>
        <p:nvSpPr>
          <p:cNvPr id="5" name="Slide Number Placeholder 4"/>
          <p:cNvSpPr>
            <a:spLocks noGrp="1"/>
          </p:cNvSpPr>
          <p:nvPr>
            <p:ph type="sldNum" sz="quarter" idx="12"/>
          </p:nvPr>
        </p:nvSpPr>
        <p:spPr/>
        <p:txBody>
          <a:bodyPr>
            <a:normAutofit fontScale="85000" lnSpcReduction="20000"/>
          </a:bodyPr>
          <a:lstStyle/>
          <a:p>
            <a:fld id="{63D0F379-957D-417D-9D4E-6FD6AC578670}" type="slidenum">
              <a:rPr lang="en-IN" smtClean="0"/>
              <a:pPr/>
              <a:t>4</a:t>
            </a:fld>
            <a:endParaRPr lang="en-IN"/>
          </a:p>
        </p:txBody>
      </p:sp>
      <p:sp>
        <p:nvSpPr>
          <p:cNvPr id="6" name="Content Placeholder 5"/>
          <p:cNvSpPr>
            <a:spLocks noGrp="1"/>
          </p:cNvSpPr>
          <p:nvPr>
            <p:ph sz="quarter" idx="1"/>
          </p:nvPr>
        </p:nvSpPr>
        <p:spPr/>
        <p:txBody>
          <a:bodyPr>
            <a:normAutofit fontScale="92500" lnSpcReduction="10000"/>
          </a:bodyPr>
          <a:lstStyle/>
          <a:p>
            <a:pPr>
              <a:defRPr/>
            </a:pPr>
            <a:r>
              <a:rPr lang="en-US" sz="1800" dirty="0" smtClean="0"/>
              <a:t>Pl obtain copies of </a:t>
            </a:r>
            <a:r>
              <a:rPr lang="en-US" sz="1800" dirty="0" smtClean="0"/>
              <a:t>following Reports, go through them carefully  &amp; note down important </a:t>
            </a:r>
            <a:r>
              <a:rPr lang="en-US" sz="1800" dirty="0" smtClean="0"/>
              <a:t>points / Pl check the level of compliance of various reports :-</a:t>
            </a:r>
          </a:p>
          <a:p>
            <a:pPr>
              <a:defRPr/>
            </a:pPr>
            <a:endParaRPr lang="en-US" sz="1800" dirty="0" smtClean="0"/>
          </a:p>
          <a:p>
            <a:pPr>
              <a:buFont typeface="Wingdings" pitchFamily="2" charset="2"/>
              <a:buChar char="q"/>
              <a:defRPr/>
            </a:pPr>
            <a:r>
              <a:rPr lang="en-US" sz="1800" dirty="0" smtClean="0"/>
              <a:t>Latest </a:t>
            </a:r>
            <a:r>
              <a:rPr lang="en-US" sz="1800" dirty="0" smtClean="0"/>
              <a:t>RBI (A) Inspection Report,</a:t>
            </a:r>
          </a:p>
          <a:p>
            <a:pPr>
              <a:buFont typeface="Wingdings" pitchFamily="2" charset="2"/>
              <a:buChar char="q"/>
              <a:defRPr/>
            </a:pPr>
            <a:r>
              <a:rPr lang="en-US" sz="1800" dirty="0" smtClean="0"/>
              <a:t>Concurrent </a:t>
            </a:r>
            <a:r>
              <a:rPr lang="en-US" sz="1800" dirty="0" smtClean="0"/>
              <a:t>Audit Reports for the year, if the Branch is under Concurrent </a:t>
            </a:r>
            <a:r>
              <a:rPr lang="en-US" sz="1800" dirty="0" smtClean="0"/>
              <a:t>Audit</a:t>
            </a:r>
          </a:p>
          <a:p>
            <a:pPr>
              <a:buFont typeface="Wingdings" pitchFamily="2" charset="2"/>
              <a:buChar char="q"/>
              <a:defRPr/>
            </a:pPr>
            <a:r>
              <a:rPr lang="en-US" sz="1800" dirty="0" smtClean="0"/>
              <a:t>Revenue Audit Report, if any,</a:t>
            </a:r>
          </a:p>
          <a:p>
            <a:pPr>
              <a:buFont typeface="Wingdings" pitchFamily="2" charset="2"/>
              <a:buChar char="q"/>
              <a:defRPr/>
            </a:pPr>
            <a:r>
              <a:rPr lang="en-US" sz="1800" dirty="0" smtClean="0"/>
              <a:t>Latest System Audit Report, if any,</a:t>
            </a:r>
          </a:p>
          <a:p>
            <a:pPr>
              <a:buFont typeface="Wingdings" pitchFamily="2" charset="2"/>
              <a:buChar char="q"/>
              <a:defRPr/>
            </a:pPr>
            <a:r>
              <a:rPr lang="en-US" sz="1800" dirty="0" smtClean="0"/>
              <a:t>Stock Audit Report for large borrowers, if any,</a:t>
            </a:r>
          </a:p>
          <a:p>
            <a:pPr>
              <a:buFont typeface="Wingdings" pitchFamily="2" charset="2"/>
              <a:buChar char="q"/>
              <a:defRPr/>
            </a:pPr>
            <a:r>
              <a:rPr lang="en-US" sz="1800" dirty="0" smtClean="0"/>
              <a:t>Credit Audit Report for large borrowers, if any.</a:t>
            </a:r>
          </a:p>
          <a:p>
            <a:pPr>
              <a:buFont typeface="Wingdings" pitchFamily="2" charset="2"/>
              <a:buChar char="q"/>
              <a:defRPr/>
            </a:pPr>
            <a:r>
              <a:rPr lang="en-US" sz="1800" dirty="0" smtClean="0"/>
              <a:t>Past Statutory Audit Reports, </a:t>
            </a:r>
          </a:p>
          <a:p>
            <a:pPr>
              <a:buFont typeface="Wingdings" pitchFamily="2" charset="2"/>
              <a:buChar char="q"/>
              <a:defRPr/>
            </a:pPr>
            <a:r>
              <a:rPr lang="en-US" sz="1800" dirty="0" smtClean="0"/>
              <a:t> Report of any inspection carried out by RBI Officials/Tax Officials post demonetization, etc.</a:t>
            </a:r>
          </a:p>
          <a:p>
            <a:pPr>
              <a:buFont typeface="Wingdings" pitchFamily="2" charset="2"/>
              <a:buChar char="v"/>
              <a:defRPr/>
            </a:pPr>
            <a:r>
              <a:rPr lang="en-US" sz="1800" dirty="0" smtClean="0"/>
              <a:t>List of NPA Accounts upgraded / closed during the year,</a:t>
            </a:r>
          </a:p>
          <a:p>
            <a:pPr>
              <a:buFont typeface="Wingdings" pitchFamily="2" charset="2"/>
              <a:buChar char="v"/>
              <a:defRPr/>
            </a:pPr>
            <a:r>
              <a:rPr lang="en-US" sz="1800" dirty="0" smtClean="0"/>
              <a:t>List </a:t>
            </a:r>
            <a:r>
              <a:rPr lang="en-US" sz="1800" dirty="0" smtClean="0"/>
              <a:t>of Advances sanctioned during the year above a threshold, say Rs. 10 </a:t>
            </a:r>
            <a:r>
              <a:rPr lang="en-US" sz="1800" dirty="0" err="1" smtClean="0"/>
              <a:t>Lacs</a:t>
            </a:r>
            <a:r>
              <a:rPr lang="en-US" sz="1800" dirty="0" smtClean="0"/>
              <a:t>,</a:t>
            </a:r>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normAutofit fontScale="85000" lnSpcReduction="20000"/>
          </a:bodyPr>
          <a:lstStyle/>
          <a:p>
            <a:fld id="{63D0F379-957D-417D-9D4E-6FD6AC578670}" type="slidenum">
              <a:rPr lang="en-IN" smtClean="0"/>
              <a:pPr/>
              <a:t>5</a:t>
            </a:fld>
            <a:endParaRPr lang="en-IN"/>
          </a:p>
        </p:txBody>
      </p:sp>
      <p:graphicFrame>
        <p:nvGraphicFramePr>
          <p:cNvPr id="7" name="Content Placeholder 6"/>
          <p:cNvGraphicFramePr>
            <a:graphicFrameLocks noGrp="1"/>
          </p:cNvGraphicFramePr>
          <p:nvPr>
            <p:ph sz="quarter" idx="1"/>
          </p:nvPr>
        </p:nvGraphicFramePr>
        <p:xfrm>
          <a:off x="304800" y="381000"/>
          <a:ext cx="8686800" cy="5715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facilities - </a:t>
            </a:r>
            <a:endParaRPr lang="en-IN" dirty="0"/>
          </a:p>
        </p:txBody>
      </p:sp>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normAutofit fontScale="85000" lnSpcReduction="20000"/>
          </a:bodyPr>
          <a:lstStyle/>
          <a:p>
            <a:fld id="{63D0F379-957D-417D-9D4E-6FD6AC578670}" type="slidenum">
              <a:rPr lang="en-IN" smtClean="0"/>
              <a:pPr/>
              <a:t>6</a:t>
            </a:fld>
            <a:endParaRPr lang="en-IN"/>
          </a:p>
        </p:txBody>
      </p:sp>
      <p:graphicFrame>
        <p:nvGraphicFramePr>
          <p:cNvPr id="8" name="Content Placeholder 7"/>
          <p:cNvGraphicFramePr>
            <a:graphicFrameLocks noGrp="1"/>
          </p:cNvGraphicFramePr>
          <p:nvPr>
            <p:ph sz="quarter" idx="1"/>
          </p:nvPr>
        </p:nvGraphicFramePr>
        <p:xfrm>
          <a:off x="612775" y="16002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Types of Funded Advances  </a:t>
            </a:r>
            <a:r>
              <a:rPr lang="en-US" dirty="0" smtClean="0"/>
              <a:t>-</a:t>
            </a:r>
            <a:endParaRPr lang="en-IN" dirty="0"/>
          </a:p>
        </p:txBody>
      </p:sp>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normAutofit fontScale="85000" lnSpcReduction="20000"/>
          </a:bodyPr>
          <a:lstStyle/>
          <a:p>
            <a:fld id="{63D0F379-957D-417D-9D4E-6FD6AC578670}" type="slidenum">
              <a:rPr lang="en-IN" smtClean="0"/>
              <a:pPr/>
              <a:t>7</a:t>
            </a:fld>
            <a:endParaRPr lang="en-IN"/>
          </a:p>
        </p:txBody>
      </p:sp>
      <p:graphicFrame>
        <p:nvGraphicFramePr>
          <p:cNvPr id="7" name="Content Placeholder 6"/>
          <p:cNvGraphicFramePr>
            <a:graphicFrameLocks noGrp="1"/>
          </p:cNvGraphicFramePr>
          <p:nvPr>
            <p:ph sz="quarter" idx="1"/>
          </p:nvPr>
        </p:nvGraphicFramePr>
        <p:xfrm>
          <a:off x="612775" y="1752600"/>
          <a:ext cx="8153400" cy="4495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normAutofit fontScale="85000" lnSpcReduction="20000"/>
          </a:bodyPr>
          <a:lstStyle/>
          <a:p>
            <a:fld id="{63D0F379-957D-417D-9D4E-6FD6AC578670}" type="slidenum">
              <a:rPr lang="en-IN" smtClean="0"/>
              <a:pPr/>
              <a:t>8</a:t>
            </a:fld>
            <a:endParaRPr lang="en-IN"/>
          </a:p>
        </p:txBody>
      </p:sp>
      <p:graphicFrame>
        <p:nvGraphicFramePr>
          <p:cNvPr id="7" name="Content Placeholder 6"/>
          <p:cNvGraphicFramePr>
            <a:graphicFrameLocks noGrp="1"/>
          </p:cNvGraphicFramePr>
          <p:nvPr>
            <p:ph sz="quarter" idx="1"/>
          </p:nvPr>
        </p:nvGraphicFramePr>
        <p:xfrm>
          <a:off x="457200" y="838200"/>
          <a:ext cx="8229600" cy="5287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Advances Verification  </a:t>
            </a:r>
            <a:r>
              <a:rPr lang="en-US" dirty="0" smtClean="0"/>
              <a:t>-</a:t>
            </a:r>
            <a:endParaRPr lang="en-IN" dirty="0"/>
          </a:p>
        </p:txBody>
      </p:sp>
      <p:sp>
        <p:nvSpPr>
          <p:cNvPr id="4" name="Date Placeholder 3"/>
          <p:cNvSpPr>
            <a:spLocks noGrp="1"/>
          </p:cNvSpPr>
          <p:nvPr>
            <p:ph type="dt" sz="half" idx="10"/>
          </p:nvPr>
        </p:nvSpPr>
        <p:spPr/>
        <p:txBody>
          <a:bodyPr/>
          <a:lstStyle/>
          <a:p>
            <a:fld id="{DC78F20B-144D-4301-8040-3A33C1178788}" type="datetime1">
              <a:rPr lang="en-US" smtClean="0"/>
              <a:pPr/>
              <a:t>3/23/2017</a:t>
            </a:fld>
            <a:endParaRPr lang="en-IN" dirty="0"/>
          </a:p>
        </p:txBody>
      </p:sp>
      <p:sp>
        <p:nvSpPr>
          <p:cNvPr id="5" name="Footer Placeholder 4"/>
          <p:cNvSpPr>
            <a:spLocks noGrp="1"/>
          </p:cNvSpPr>
          <p:nvPr>
            <p:ph type="ftr" sz="quarter" idx="11"/>
          </p:nvPr>
        </p:nvSpPr>
        <p:spPr/>
        <p:txBody>
          <a:bodyPr/>
          <a:lstStyle/>
          <a:p>
            <a:r>
              <a:rPr lang="en-IN" smtClean="0"/>
              <a:t>CA Gokul B. Rathi</a:t>
            </a:r>
            <a:endParaRPr lang="en-IN"/>
          </a:p>
        </p:txBody>
      </p:sp>
      <p:sp>
        <p:nvSpPr>
          <p:cNvPr id="6" name="Slide Number Placeholder 5"/>
          <p:cNvSpPr>
            <a:spLocks noGrp="1"/>
          </p:cNvSpPr>
          <p:nvPr>
            <p:ph type="sldNum" sz="quarter" idx="12"/>
          </p:nvPr>
        </p:nvSpPr>
        <p:spPr/>
        <p:txBody>
          <a:bodyPr>
            <a:normAutofit fontScale="85000" lnSpcReduction="20000"/>
          </a:bodyPr>
          <a:lstStyle/>
          <a:p>
            <a:fld id="{63D0F379-957D-417D-9D4E-6FD6AC578670}" type="slidenum">
              <a:rPr lang="en-IN" smtClean="0"/>
              <a:pPr/>
              <a:t>9</a:t>
            </a:fld>
            <a:endParaRPr lang="en-IN"/>
          </a:p>
        </p:txBody>
      </p:sp>
      <p:sp>
        <p:nvSpPr>
          <p:cNvPr id="3" name="Content Placeholder 2"/>
          <p:cNvSpPr>
            <a:spLocks noGrp="1"/>
          </p:cNvSpPr>
          <p:nvPr>
            <p:ph sz="quarter" idx="1"/>
          </p:nvPr>
        </p:nvSpPr>
        <p:spPr/>
        <p:txBody>
          <a:bodyPr>
            <a:normAutofit fontScale="92500"/>
          </a:bodyPr>
          <a:lstStyle/>
          <a:p>
            <a:pPr lvl="0"/>
            <a:r>
              <a:rPr lang="en-US" dirty="0" smtClean="0"/>
              <a:t>Normally, the Advances Verification shall be from 2 angles :-</a:t>
            </a:r>
            <a:endParaRPr lang="en-IN" dirty="0" smtClean="0"/>
          </a:p>
          <a:p>
            <a:pPr lvl="1"/>
            <a:r>
              <a:rPr lang="en-US" dirty="0" smtClean="0"/>
              <a:t>From the point of reporting in the LFAR</a:t>
            </a:r>
            <a:endParaRPr lang="en-IN" dirty="0" smtClean="0"/>
          </a:p>
          <a:p>
            <a:pPr lvl="1"/>
            <a:r>
              <a:rPr lang="en-US" dirty="0" smtClean="0"/>
              <a:t>To ascertain that the Branch has correctly identified all the NPA Accounts and has worked out the provision for NPA correctly and there are no accounts which are left out of classification. If any accounts, beyond what the Branch has identified, are observed to have become NPA, it would call for MOC to be made by the auditor. Further, if any major revenue leakage is observed, MOC will have to be done.</a:t>
            </a:r>
            <a:endParaRPr lang="en-IN" dirty="0" smtClean="0"/>
          </a:p>
          <a:p>
            <a:endParaRPr lang="en-IN"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ustom 4">
      <a:majorFont>
        <a:latin typeface="Cambria"/>
        <a:ea typeface=""/>
        <a:cs typeface=""/>
      </a:majorFont>
      <a:minorFont>
        <a:latin typeface="Cambria"/>
        <a:ea typeface=""/>
        <a:cs typeface=""/>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301</TotalTime>
  <Words>1443</Words>
  <Application>Microsoft Office PowerPoint</Application>
  <PresentationFormat>On-screen Show (4:3)</PresentationFormat>
  <Paragraphs>208</Paragraphs>
  <Slides>18</Slides>
  <Notes>1</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Median</vt:lpstr>
      <vt:lpstr>PRACTICAL ASPECTS OF  STATUTORY BANK BRANCH AUDIT - 2017 </vt:lpstr>
      <vt:lpstr>Check List - </vt:lpstr>
      <vt:lpstr>System/Exception Reports - </vt:lpstr>
      <vt:lpstr>Previous Audit Reports -</vt:lpstr>
      <vt:lpstr>Slide 5</vt:lpstr>
      <vt:lpstr>Types of facilities - </vt:lpstr>
      <vt:lpstr>Types of Funded Advances  -</vt:lpstr>
      <vt:lpstr>Slide 8</vt:lpstr>
      <vt:lpstr>Advances Verification  -</vt:lpstr>
      <vt:lpstr>Stages of Verification :-</vt:lpstr>
      <vt:lpstr>LFAR - </vt:lpstr>
      <vt:lpstr>LFAR - </vt:lpstr>
      <vt:lpstr>LFAR  -</vt:lpstr>
      <vt:lpstr>LFAR  -</vt:lpstr>
      <vt:lpstr>Indicators for Irregular Accounts - </vt:lpstr>
      <vt:lpstr>Identification of Revenue Leakages </vt:lpstr>
      <vt:lpstr>Slide 17</vt:lpstr>
      <vt:lpstr>Slide 18</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PRACTICAL ASPECTS OF  STATUTORY BANK BRANCH AUDIT - 2017 </dc:title>
  <dc:creator>G. B. Rathi &amp; Co.</dc:creator>
  <cp:lastModifiedBy>GBR</cp:lastModifiedBy>
  <cp:revision>44</cp:revision>
  <dcterms:created xsi:type="dcterms:W3CDTF">2017-03-22T09:11:53Z</dcterms:created>
  <dcterms:modified xsi:type="dcterms:W3CDTF">2017-03-23T12:57:13Z</dcterms:modified>
</cp:coreProperties>
</file>