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 id="2147483771" r:id="rId3"/>
  </p:sldMasterIdLst>
  <p:notesMasterIdLst>
    <p:notesMasterId r:id="rId44"/>
  </p:notesMasterIdLst>
  <p:handoutMasterIdLst>
    <p:handoutMasterId r:id="rId45"/>
  </p:handoutMasterIdLst>
  <p:sldIdLst>
    <p:sldId id="256" r:id="rId4"/>
    <p:sldId id="283" r:id="rId5"/>
    <p:sldId id="356" r:id="rId6"/>
    <p:sldId id="322" r:id="rId7"/>
    <p:sldId id="399" r:id="rId8"/>
    <p:sldId id="420" r:id="rId9"/>
    <p:sldId id="364" r:id="rId10"/>
    <p:sldId id="400" r:id="rId11"/>
    <p:sldId id="404" r:id="rId12"/>
    <p:sldId id="432" r:id="rId13"/>
    <p:sldId id="433" r:id="rId14"/>
    <p:sldId id="434" r:id="rId15"/>
    <p:sldId id="421" r:id="rId16"/>
    <p:sldId id="422" r:id="rId17"/>
    <p:sldId id="423" r:id="rId18"/>
    <p:sldId id="424" r:id="rId19"/>
    <p:sldId id="401" r:id="rId20"/>
    <p:sldId id="402" r:id="rId21"/>
    <p:sldId id="405" r:id="rId22"/>
    <p:sldId id="435" r:id="rId23"/>
    <p:sldId id="407" r:id="rId24"/>
    <p:sldId id="406" r:id="rId25"/>
    <p:sldId id="436" r:id="rId26"/>
    <p:sldId id="437" r:id="rId27"/>
    <p:sldId id="438" r:id="rId28"/>
    <p:sldId id="429" r:id="rId29"/>
    <p:sldId id="430" r:id="rId30"/>
    <p:sldId id="381" r:id="rId31"/>
    <p:sldId id="386" r:id="rId32"/>
    <p:sldId id="410" r:id="rId33"/>
    <p:sldId id="412" r:id="rId34"/>
    <p:sldId id="413" r:id="rId35"/>
    <p:sldId id="414" r:id="rId36"/>
    <p:sldId id="415" r:id="rId37"/>
    <p:sldId id="416" r:id="rId38"/>
    <p:sldId id="418" r:id="rId39"/>
    <p:sldId id="411" r:id="rId40"/>
    <p:sldId id="319" r:id="rId41"/>
    <p:sldId id="392" r:id="rId42"/>
    <p:sldId id="313" r:id="rId4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AC6709D1-1F4C-4B16-92F9-D91A882070DA}">
          <p14:sldIdLst>
            <p14:sldId id="256"/>
            <p14:sldId id="283"/>
            <p14:sldId id="356"/>
            <p14:sldId id="322"/>
            <p14:sldId id="399"/>
            <p14:sldId id="420"/>
            <p14:sldId id="364"/>
            <p14:sldId id="400"/>
            <p14:sldId id="404"/>
            <p14:sldId id="432"/>
            <p14:sldId id="433"/>
            <p14:sldId id="434"/>
            <p14:sldId id="421"/>
            <p14:sldId id="422"/>
            <p14:sldId id="423"/>
            <p14:sldId id="424"/>
            <p14:sldId id="401"/>
            <p14:sldId id="402"/>
            <p14:sldId id="405"/>
            <p14:sldId id="435"/>
            <p14:sldId id="407"/>
            <p14:sldId id="406"/>
            <p14:sldId id="436"/>
            <p14:sldId id="437"/>
            <p14:sldId id="438"/>
            <p14:sldId id="429"/>
            <p14:sldId id="430"/>
            <p14:sldId id="381"/>
            <p14:sldId id="386"/>
            <p14:sldId id="410"/>
            <p14:sldId id="412"/>
            <p14:sldId id="413"/>
            <p14:sldId id="414"/>
            <p14:sldId id="415"/>
            <p14:sldId id="416"/>
            <p14:sldId id="418"/>
            <p14:sldId id="411"/>
            <p14:sldId id="319"/>
            <p14:sldId id="392"/>
            <p14:sldId id="31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E8F8"/>
    <a:srgbClr val="142360"/>
    <a:srgbClr val="004283"/>
    <a:srgbClr val="00C3C7"/>
    <a:srgbClr val="0095D5"/>
    <a:srgbClr val="0055A5"/>
    <a:srgbClr val="B3E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B5FBA0-4646-46B8-81E1-11A4A742223C}" v="788" dt="2024-02-29T05:43:42.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7535" autoAdjust="0"/>
  </p:normalViewPr>
  <p:slideViewPr>
    <p:cSldViewPr snapToGrid="0">
      <p:cViewPr varScale="1">
        <p:scale>
          <a:sx n="103" d="100"/>
          <a:sy n="103" d="100"/>
        </p:scale>
        <p:origin x="800"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044"/>
    </p:cViewPr>
  </p:sorterViewPr>
  <p:notesViewPr>
    <p:cSldViewPr snapToGrid="0">
      <p:cViewPr varScale="1">
        <p:scale>
          <a:sx n="45" d="100"/>
          <a:sy n="45" d="100"/>
        </p:scale>
        <p:origin x="2760" y="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 Id="rId51" Type="http://schemas.microsoft.com/office/2015/10/relationships/revisionInfo" Target="revisionInfo.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jal Singhal" userId="6acefb31-2963-486c-b418-3da151fce9a3" providerId="ADAL" clId="{A55F77D3-5FF5-41A6-BFD2-05F67E406CB6}"/>
    <pc:docChg chg="undo redo custSel addSld delSld modSld sldOrd modSection">
      <pc:chgData name="Sejal Singhal" userId="6acefb31-2963-486c-b418-3da151fce9a3" providerId="ADAL" clId="{A55F77D3-5FF5-41A6-BFD2-05F67E406CB6}" dt="2023-09-27T09:29:43.082" v="10402" actId="2890"/>
      <pc:docMkLst>
        <pc:docMk/>
      </pc:docMkLst>
      <pc:sldChg chg="addSp delSp modSp mod">
        <pc:chgData name="Sejal Singhal" userId="6acefb31-2963-486c-b418-3da151fce9a3" providerId="ADAL" clId="{A55F77D3-5FF5-41A6-BFD2-05F67E406CB6}" dt="2023-09-18T07:00:58.344" v="176" actId="1076"/>
        <pc:sldMkLst>
          <pc:docMk/>
          <pc:sldMk cId="3799339224" sldId="256"/>
        </pc:sldMkLst>
        <pc:spChg chg="mod">
          <ac:chgData name="Sejal Singhal" userId="6acefb31-2963-486c-b418-3da151fce9a3" providerId="ADAL" clId="{A55F77D3-5FF5-41A6-BFD2-05F67E406CB6}" dt="2023-09-18T06:57:28.107" v="169" actId="20577"/>
          <ac:spMkLst>
            <pc:docMk/>
            <pc:sldMk cId="3799339224" sldId="256"/>
            <ac:spMk id="2" creationId="{BBBEFC9B-5949-02A2-D3FC-FF88BCC9416C}"/>
          </ac:spMkLst>
        </pc:spChg>
        <pc:spChg chg="mod">
          <ac:chgData name="Sejal Singhal" userId="6acefb31-2963-486c-b418-3da151fce9a3" providerId="ADAL" clId="{A55F77D3-5FF5-41A6-BFD2-05F67E406CB6}" dt="2023-09-18T06:57:34.650" v="170" actId="14100"/>
          <ac:spMkLst>
            <pc:docMk/>
            <pc:sldMk cId="3799339224" sldId="256"/>
            <ac:spMk id="3" creationId="{4CC52DBC-F641-38EE-291C-53C715D00CDD}"/>
          </ac:spMkLst>
        </pc:spChg>
        <pc:picChg chg="add mod">
          <ac:chgData name="Sejal Singhal" userId="6acefb31-2963-486c-b418-3da151fce9a3" providerId="ADAL" clId="{A55F77D3-5FF5-41A6-BFD2-05F67E406CB6}" dt="2023-09-18T07:00:58.344" v="176" actId="1076"/>
          <ac:picMkLst>
            <pc:docMk/>
            <pc:sldMk cId="3799339224" sldId="256"/>
            <ac:picMk id="5" creationId="{08D70C66-30A5-A4F9-4FA2-24F9AC4E1DC6}"/>
          </ac:picMkLst>
        </pc:picChg>
        <pc:picChg chg="del">
          <ac:chgData name="Sejal Singhal" userId="6acefb31-2963-486c-b418-3da151fce9a3" providerId="ADAL" clId="{A55F77D3-5FF5-41A6-BFD2-05F67E406CB6}" dt="2023-09-18T07:00:47.782" v="172" actId="478"/>
          <ac:picMkLst>
            <pc:docMk/>
            <pc:sldMk cId="3799339224" sldId="256"/>
            <ac:picMk id="19" creationId="{928A8C5E-3602-76EA-546C-D79B01FA5231}"/>
          </ac:picMkLst>
        </pc:picChg>
      </pc:sldChg>
      <pc:sldChg chg="addSp modSp mod">
        <pc:chgData name="Sejal Singhal" userId="6acefb31-2963-486c-b418-3da151fce9a3" providerId="ADAL" clId="{A55F77D3-5FF5-41A6-BFD2-05F67E406CB6}" dt="2023-09-22T06:27:39.219" v="2023" actId="20577"/>
        <pc:sldMkLst>
          <pc:docMk/>
          <pc:sldMk cId="845825006" sldId="283"/>
        </pc:sldMkLst>
        <pc:spChg chg="mod">
          <ac:chgData name="Sejal Singhal" userId="6acefb31-2963-486c-b418-3da151fce9a3" providerId="ADAL" clId="{A55F77D3-5FF5-41A6-BFD2-05F67E406CB6}" dt="2023-09-22T06:27:39.219" v="2023" actId="20577"/>
          <ac:spMkLst>
            <pc:docMk/>
            <pc:sldMk cId="845825006" sldId="283"/>
            <ac:spMk id="2" creationId="{8CF1D5C5-23A3-50E9-6A3D-9BA7A02DA897}"/>
          </ac:spMkLst>
        </pc:spChg>
        <pc:spChg chg="add mod">
          <ac:chgData name="Sejal Singhal" userId="6acefb31-2963-486c-b418-3da151fce9a3" providerId="ADAL" clId="{A55F77D3-5FF5-41A6-BFD2-05F67E406CB6}" dt="2023-09-20T06:07:22.755" v="666" actId="571"/>
          <ac:spMkLst>
            <pc:docMk/>
            <pc:sldMk cId="845825006" sldId="283"/>
            <ac:spMk id="5" creationId="{BFDB36AA-AA87-EC58-1B52-5CAE30031363}"/>
          </ac:spMkLst>
        </pc:spChg>
      </pc:sldChg>
      <pc:sldChg chg="del">
        <pc:chgData name="Sejal Singhal" userId="6acefb31-2963-486c-b418-3da151fce9a3" providerId="ADAL" clId="{A55F77D3-5FF5-41A6-BFD2-05F67E406CB6}" dt="2023-09-26T07:19:31.248" v="7554" actId="2696"/>
        <pc:sldMkLst>
          <pc:docMk/>
          <pc:sldMk cId="565787235" sldId="285"/>
        </pc:sldMkLst>
      </pc:sldChg>
      <pc:sldChg chg="del ord">
        <pc:chgData name="Sejal Singhal" userId="6acefb31-2963-486c-b418-3da151fce9a3" providerId="ADAL" clId="{A55F77D3-5FF5-41A6-BFD2-05F67E406CB6}" dt="2023-09-26T08:18:36.196" v="8299" actId="2696"/>
        <pc:sldMkLst>
          <pc:docMk/>
          <pc:sldMk cId="522210005" sldId="286"/>
        </pc:sldMkLst>
      </pc:sldChg>
      <pc:sldChg chg="del ord">
        <pc:chgData name="Sejal Singhal" userId="6acefb31-2963-486c-b418-3da151fce9a3" providerId="ADAL" clId="{A55F77D3-5FF5-41A6-BFD2-05F67E406CB6}" dt="2023-09-26T08:18:36.196" v="8299" actId="2696"/>
        <pc:sldMkLst>
          <pc:docMk/>
          <pc:sldMk cId="1513281234" sldId="289"/>
        </pc:sldMkLst>
      </pc:sldChg>
      <pc:sldChg chg="del ord">
        <pc:chgData name="Sejal Singhal" userId="6acefb31-2963-486c-b418-3da151fce9a3" providerId="ADAL" clId="{A55F77D3-5FF5-41A6-BFD2-05F67E406CB6}" dt="2023-09-26T08:18:36.196" v="8299" actId="2696"/>
        <pc:sldMkLst>
          <pc:docMk/>
          <pc:sldMk cId="751600432" sldId="291"/>
        </pc:sldMkLst>
      </pc:sldChg>
      <pc:sldChg chg="del ord">
        <pc:chgData name="Sejal Singhal" userId="6acefb31-2963-486c-b418-3da151fce9a3" providerId="ADAL" clId="{A55F77D3-5FF5-41A6-BFD2-05F67E406CB6}" dt="2023-09-26T08:18:36.196" v="8299" actId="2696"/>
        <pc:sldMkLst>
          <pc:docMk/>
          <pc:sldMk cId="469934170" sldId="292"/>
        </pc:sldMkLst>
      </pc:sldChg>
      <pc:sldChg chg="del ord">
        <pc:chgData name="Sejal Singhal" userId="6acefb31-2963-486c-b418-3da151fce9a3" providerId="ADAL" clId="{A55F77D3-5FF5-41A6-BFD2-05F67E406CB6}" dt="2023-09-26T08:18:36.196" v="8299" actId="2696"/>
        <pc:sldMkLst>
          <pc:docMk/>
          <pc:sldMk cId="3657882125" sldId="293"/>
        </pc:sldMkLst>
      </pc:sldChg>
      <pc:sldChg chg="modSp mod ord">
        <pc:chgData name="Sejal Singhal" userId="6acefb31-2963-486c-b418-3da151fce9a3" providerId="ADAL" clId="{A55F77D3-5FF5-41A6-BFD2-05F67E406CB6}" dt="2023-09-26T09:52:38.798" v="8897" actId="20577"/>
        <pc:sldMkLst>
          <pc:docMk/>
          <pc:sldMk cId="2662599318" sldId="301"/>
        </pc:sldMkLst>
        <pc:spChg chg="mod">
          <ac:chgData name="Sejal Singhal" userId="6acefb31-2963-486c-b418-3da151fce9a3" providerId="ADAL" clId="{A55F77D3-5FF5-41A6-BFD2-05F67E406CB6}" dt="2023-09-26T06:55:19.399" v="7551" actId="20577"/>
          <ac:spMkLst>
            <pc:docMk/>
            <pc:sldMk cId="2662599318" sldId="301"/>
            <ac:spMk id="3" creationId="{00257A05-B358-F824-DEFF-48B0A07CE72C}"/>
          </ac:spMkLst>
        </pc:spChg>
        <pc:spChg chg="mod">
          <ac:chgData name="Sejal Singhal" userId="6acefb31-2963-486c-b418-3da151fce9a3" providerId="ADAL" clId="{A55F77D3-5FF5-41A6-BFD2-05F67E406CB6}" dt="2023-09-22T06:20:09.963" v="1992" actId="1076"/>
          <ac:spMkLst>
            <pc:docMk/>
            <pc:sldMk cId="2662599318" sldId="301"/>
            <ac:spMk id="5" creationId="{E37AF783-11A5-E4AC-0528-4B3EED0E3F4E}"/>
          </ac:spMkLst>
        </pc:spChg>
        <pc:graphicFrameChg chg="mod modGraphic">
          <ac:chgData name="Sejal Singhal" userId="6acefb31-2963-486c-b418-3da151fce9a3" providerId="ADAL" clId="{A55F77D3-5FF5-41A6-BFD2-05F67E406CB6}" dt="2023-09-26T09:52:38.798" v="8897" actId="20577"/>
          <ac:graphicFrameMkLst>
            <pc:docMk/>
            <pc:sldMk cId="2662599318" sldId="301"/>
            <ac:graphicFrameMk id="4" creationId="{C2EE7E21-4E1F-90A1-5FD1-36833978391D}"/>
          </ac:graphicFrameMkLst>
        </pc:graphicFrameChg>
      </pc:sldChg>
      <pc:sldChg chg="modSp mod ord">
        <pc:chgData name="Sejal Singhal" userId="6acefb31-2963-486c-b418-3da151fce9a3" providerId="ADAL" clId="{A55F77D3-5FF5-41A6-BFD2-05F67E406CB6}" dt="2023-09-26T07:48:33.021" v="7599" actId="14100"/>
        <pc:sldMkLst>
          <pc:docMk/>
          <pc:sldMk cId="3943196668" sldId="302"/>
        </pc:sldMkLst>
        <pc:spChg chg="mod">
          <ac:chgData name="Sejal Singhal" userId="6acefb31-2963-486c-b418-3da151fce9a3" providerId="ADAL" clId="{A55F77D3-5FF5-41A6-BFD2-05F67E406CB6}" dt="2023-09-26T07:48:14.580" v="7596" actId="1076"/>
          <ac:spMkLst>
            <pc:docMk/>
            <pc:sldMk cId="3943196668" sldId="302"/>
            <ac:spMk id="3" creationId="{BF99CF0E-0DD2-5EE2-C10D-B3207C864E24}"/>
          </ac:spMkLst>
        </pc:spChg>
        <pc:graphicFrameChg chg="mod">
          <ac:chgData name="Sejal Singhal" userId="6acefb31-2963-486c-b418-3da151fce9a3" providerId="ADAL" clId="{A55F77D3-5FF5-41A6-BFD2-05F67E406CB6}" dt="2023-09-26T07:48:33.021" v="7599" actId="14100"/>
          <ac:graphicFrameMkLst>
            <pc:docMk/>
            <pc:sldMk cId="3943196668" sldId="302"/>
            <ac:graphicFrameMk id="4" creationId="{04F075D3-57EE-E1E4-8A60-4EA9CF1EA1D5}"/>
          </ac:graphicFrameMkLst>
        </pc:graphicFrameChg>
      </pc:sldChg>
      <pc:sldChg chg="del ord">
        <pc:chgData name="Sejal Singhal" userId="6acefb31-2963-486c-b418-3da151fce9a3" providerId="ADAL" clId="{A55F77D3-5FF5-41A6-BFD2-05F67E406CB6}" dt="2023-09-26T08:18:36.196" v="8299" actId="2696"/>
        <pc:sldMkLst>
          <pc:docMk/>
          <pc:sldMk cId="3657974175" sldId="307"/>
        </pc:sldMkLst>
      </pc:sldChg>
      <pc:sldChg chg="del ord">
        <pc:chgData name="Sejal Singhal" userId="6acefb31-2963-486c-b418-3da151fce9a3" providerId="ADAL" clId="{A55F77D3-5FF5-41A6-BFD2-05F67E406CB6}" dt="2023-09-26T08:18:36.196" v="8299" actId="2696"/>
        <pc:sldMkLst>
          <pc:docMk/>
          <pc:sldMk cId="439888171" sldId="308"/>
        </pc:sldMkLst>
      </pc:sldChg>
      <pc:sldChg chg="ord">
        <pc:chgData name="Sejal Singhal" userId="6acefb31-2963-486c-b418-3da151fce9a3" providerId="ADAL" clId="{A55F77D3-5FF5-41A6-BFD2-05F67E406CB6}" dt="2023-09-26T08:13:50.215" v="8257"/>
        <pc:sldMkLst>
          <pc:docMk/>
          <pc:sldMk cId="3027982073" sldId="313"/>
        </pc:sldMkLst>
      </pc:sldChg>
      <pc:sldChg chg="del ord">
        <pc:chgData name="Sejal Singhal" userId="6acefb31-2963-486c-b418-3da151fce9a3" providerId="ADAL" clId="{A55F77D3-5FF5-41A6-BFD2-05F67E406CB6}" dt="2023-09-26T08:18:36.196" v="8299" actId="2696"/>
        <pc:sldMkLst>
          <pc:docMk/>
          <pc:sldMk cId="487100979" sldId="317"/>
        </pc:sldMkLst>
      </pc:sldChg>
      <pc:sldChg chg="addSp delSp modSp mod ord">
        <pc:chgData name="Sejal Singhal" userId="6acefb31-2963-486c-b418-3da151fce9a3" providerId="ADAL" clId="{A55F77D3-5FF5-41A6-BFD2-05F67E406CB6}" dt="2023-09-26T08:17:59.518" v="8294" actId="1076"/>
        <pc:sldMkLst>
          <pc:docMk/>
          <pc:sldMk cId="2009447573" sldId="319"/>
        </pc:sldMkLst>
        <pc:spChg chg="add del">
          <ac:chgData name="Sejal Singhal" userId="6acefb31-2963-486c-b418-3da151fce9a3" providerId="ADAL" clId="{A55F77D3-5FF5-41A6-BFD2-05F67E406CB6}" dt="2023-09-26T08:05:20.160" v="8031"/>
          <ac:spMkLst>
            <pc:docMk/>
            <pc:sldMk cId="2009447573" sldId="319"/>
            <ac:spMk id="2" creationId="{667FDBF2-BB65-B775-6394-BF1A946CBC98}"/>
          </ac:spMkLst>
        </pc:spChg>
        <pc:spChg chg="mod">
          <ac:chgData name="Sejal Singhal" userId="6acefb31-2963-486c-b418-3da151fce9a3" providerId="ADAL" clId="{A55F77D3-5FF5-41A6-BFD2-05F67E406CB6}" dt="2023-09-26T08:17:59.518" v="8294" actId="1076"/>
          <ac:spMkLst>
            <pc:docMk/>
            <pc:sldMk cId="2009447573" sldId="319"/>
            <ac:spMk id="3" creationId="{4AEDEFB5-CDD5-AF1E-B21F-8DD0F7FC8570}"/>
          </ac:spMkLst>
        </pc:spChg>
        <pc:spChg chg="mod">
          <ac:chgData name="Sejal Singhal" userId="6acefb31-2963-486c-b418-3da151fce9a3" providerId="ADAL" clId="{A55F77D3-5FF5-41A6-BFD2-05F67E406CB6}" dt="2023-09-26T08:16:47.753" v="8286" actId="255"/>
          <ac:spMkLst>
            <pc:docMk/>
            <pc:sldMk cId="2009447573" sldId="319"/>
            <ac:spMk id="9" creationId="{D2DCD74F-FF44-6048-1440-38674D36C9B5}"/>
          </ac:spMkLst>
        </pc:spChg>
      </pc:sldChg>
      <pc:sldChg chg="modSp mod">
        <pc:chgData name="Sejal Singhal" userId="6acefb31-2963-486c-b418-3da151fce9a3" providerId="ADAL" clId="{A55F77D3-5FF5-41A6-BFD2-05F67E406CB6}" dt="2023-09-22T08:09:34.538" v="3015" actId="1076"/>
        <pc:sldMkLst>
          <pc:docMk/>
          <pc:sldMk cId="1696518359" sldId="321"/>
        </pc:sldMkLst>
        <pc:spChg chg="mod">
          <ac:chgData name="Sejal Singhal" userId="6acefb31-2963-486c-b418-3da151fce9a3" providerId="ADAL" clId="{A55F77D3-5FF5-41A6-BFD2-05F67E406CB6}" dt="2023-09-22T07:57:09.022" v="2711" actId="113"/>
          <ac:spMkLst>
            <pc:docMk/>
            <pc:sldMk cId="1696518359" sldId="321"/>
            <ac:spMk id="2" creationId="{AC96ADCC-3904-1A61-818A-CFE06C255851}"/>
          </ac:spMkLst>
        </pc:spChg>
        <pc:spChg chg="mod">
          <ac:chgData name="Sejal Singhal" userId="6acefb31-2963-486c-b418-3da151fce9a3" providerId="ADAL" clId="{A55F77D3-5FF5-41A6-BFD2-05F67E406CB6}" dt="2023-09-22T08:09:34.538" v="3015" actId="1076"/>
          <ac:spMkLst>
            <pc:docMk/>
            <pc:sldMk cId="1696518359" sldId="321"/>
            <ac:spMk id="3" creationId="{83C52500-BDCC-A54E-F637-35651D568773}"/>
          </ac:spMkLst>
        </pc:spChg>
        <pc:spChg chg="mod">
          <ac:chgData name="Sejal Singhal" userId="6acefb31-2963-486c-b418-3da151fce9a3" providerId="ADAL" clId="{A55F77D3-5FF5-41A6-BFD2-05F67E406CB6}" dt="2023-09-22T07:56:25.236" v="2681" actId="2711"/>
          <ac:spMkLst>
            <pc:docMk/>
            <pc:sldMk cId="1696518359" sldId="321"/>
            <ac:spMk id="4" creationId="{AC91D6C1-3256-1A3A-1D05-DA43C97727C7}"/>
          </ac:spMkLst>
        </pc:spChg>
      </pc:sldChg>
      <pc:sldChg chg="addSp delSp modSp mod">
        <pc:chgData name="Sejal Singhal" userId="6acefb31-2963-486c-b418-3da151fce9a3" providerId="ADAL" clId="{A55F77D3-5FF5-41A6-BFD2-05F67E406CB6}" dt="2023-09-22T08:10:26.493" v="3019" actId="2711"/>
        <pc:sldMkLst>
          <pc:docMk/>
          <pc:sldMk cId="426625849" sldId="322"/>
        </pc:sldMkLst>
        <pc:spChg chg="mod">
          <ac:chgData name="Sejal Singhal" userId="6acefb31-2963-486c-b418-3da151fce9a3" providerId="ADAL" clId="{A55F77D3-5FF5-41A6-BFD2-05F67E406CB6}" dt="2023-09-21T08:14:49.613" v="1713" actId="20577"/>
          <ac:spMkLst>
            <pc:docMk/>
            <pc:sldMk cId="426625849" sldId="322"/>
            <ac:spMk id="2" creationId="{AC96ADCC-3904-1A61-818A-CFE06C255851}"/>
          </ac:spMkLst>
        </pc:spChg>
        <pc:spChg chg="mod">
          <ac:chgData name="Sejal Singhal" userId="6acefb31-2963-486c-b418-3da151fce9a3" providerId="ADAL" clId="{A55F77D3-5FF5-41A6-BFD2-05F67E406CB6}" dt="2023-09-22T06:23:37.642" v="2013" actId="1076"/>
          <ac:spMkLst>
            <pc:docMk/>
            <pc:sldMk cId="426625849" sldId="322"/>
            <ac:spMk id="3" creationId="{83C52500-BDCC-A54E-F637-35651D568773}"/>
          </ac:spMkLst>
        </pc:spChg>
        <pc:spChg chg="mod">
          <ac:chgData name="Sejal Singhal" userId="6acefb31-2963-486c-b418-3da151fce9a3" providerId="ADAL" clId="{A55F77D3-5FF5-41A6-BFD2-05F67E406CB6}" dt="2023-09-22T06:23:27.702" v="2012" actId="1076"/>
          <ac:spMkLst>
            <pc:docMk/>
            <pc:sldMk cId="426625849" sldId="322"/>
            <ac:spMk id="4" creationId="{FB6F8B56-0E93-1FC5-643B-110724FCECFA}"/>
          </ac:spMkLst>
        </pc:spChg>
        <pc:graphicFrameChg chg="add del mod modGraphic">
          <ac:chgData name="Sejal Singhal" userId="6acefb31-2963-486c-b418-3da151fce9a3" providerId="ADAL" clId="{A55F77D3-5FF5-41A6-BFD2-05F67E406CB6}" dt="2023-09-21T08:11:11.831" v="1247" actId="1032"/>
          <ac:graphicFrameMkLst>
            <pc:docMk/>
            <pc:sldMk cId="426625849" sldId="322"/>
            <ac:graphicFrameMk id="5" creationId="{0349C8F2-3AA8-8620-1060-53FEFC6550DE}"/>
          </ac:graphicFrameMkLst>
        </pc:graphicFrameChg>
        <pc:graphicFrameChg chg="add del modGraphic">
          <ac:chgData name="Sejal Singhal" userId="6acefb31-2963-486c-b418-3da151fce9a3" providerId="ADAL" clId="{A55F77D3-5FF5-41A6-BFD2-05F67E406CB6}" dt="2023-09-21T08:09:19.240" v="1236" actId="1032"/>
          <ac:graphicFrameMkLst>
            <pc:docMk/>
            <pc:sldMk cId="426625849" sldId="322"/>
            <ac:graphicFrameMk id="6" creationId="{87D1F5E4-472F-4218-561D-0EE6DB3B50EE}"/>
          </ac:graphicFrameMkLst>
        </pc:graphicFrameChg>
        <pc:graphicFrameChg chg="add mod modGraphic">
          <ac:chgData name="Sejal Singhal" userId="6acefb31-2963-486c-b418-3da151fce9a3" providerId="ADAL" clId="{A55F77D3-5FF5-41A6-BFD2-05F67E406CB6}" dt="2023-09-22T08:10:26.493" v="3019" actId="2711"/>
          <ac:graphicFrameMkLst>
            <pc:docMk/>
            <pc:sldMk cId="426625849" sldId="322"/>
            <ac:graphicFrameMk id="7" creationId="{586A425A-FF8C-D01E-2A53-1B3AD142CDE4}"/>
          </ac:graphicFrameMkLst>
        </pc:graphicFrameChg>
      </pc:sldChg>
      <pc:sldChg chg="del ord">
        <pc:chgData name="Sejal Singhal" userId="6acefb31-2963-486c-b418-3da151fce9a3" providerId="ADAL" clId="{A55F77D3-5FF5-41A6-BFD2-05F67E406CB6}" dt="2023-09-26T08:18:36.196" v="8299" actId="2696"/>
        <pc:sldMkLst>
          <pc:docMk/>
          <pc:sldMk cId="365573048" sldId="323"/>
        </pc:sldMkLst>
      </pc:sldChg>
      <pc:sldChg chg="del ord">
        <pc:chgData name="Sejal Singhal" userId="6acefb31-2963-486c-b418-3da151fce9a3" providerId="ADAL" clId="{A55F77D3-5FF5-41A6-BFD2-05F67E406CB6}" dt="2023-09-26T08:18:36.196" v="8299" actId="2696"/>
        <pc:sldMkLst>
          <pc:docMk/>
          <pc:sldMk cId="4278183645" sldId="324"/>
        </pc:sldMkLst>
      </pc:sldChg>
      <pc:sldChg chg="del ord">
        <pc:chgData name="Sejal Singhal" userId="6acefb31-2963-486c-b418-3da151fce9a3" providerId="ADAL" clId="{A55F77D3-5FF5-41A6-BFD2-05F67E406CB6}" dt="2023-09-26T08:18:36.196" v="8299" actId="2696"/>
        <pc:sldMkLst>
          <pc:docMk/>
          <pc:sldMk cId="1845309549" sldId="325"/>
        </pc:sldMkLst>
      </pc:sldChg>
      <pc:sldChg chg="del ord">
        <pc:chgData name="Sejal Singhal" userId="6acefb31-2963-486c-b418-3da151fce9a3" providerId="ADAL" clId="{A55F77D3-5FF5-41A6-BFD2-05F67E406CB6}" dt="2023-09-26T08:18:36.196" v="8299" actId="2696"/>
        <pc:sldMkLst>
          <pc:docMk/>
          <pc:sldMk cId="1983510606" sldId="326"/>
        </pc:sldMkLst>
      </pc:sldChg>
      <pc:sldChg chg="del ord">
        <pc:chgData name="Sejal Singhal" userId="6acefb31-2963-486c-b418-3da151fce9a3" providerId="ADAL" clId="{A55F77D3-5FF5-41A6-BFD2-05F67E406CB6}" dt="2023-09-26T08:18:36.196" v="8299" actId="2696"/>
        <pc:sldMkLst>
          <pc:docMk/>
          <pc:sldMk cId="2215696033" sldId="327"/>
        </pc:sldMkLst>
      </pc:sldChg>
      <pc:sldChg chg="del ord">
        <pc:chgData name="Sejal Singhal" userId="6acefb31-2963-486c-b418-3da151fce9a3" providerId="ADAL" clId="{A55F77D3-5FF5-41A6-BFD2-05F67E406CB6}" dt="2023-09-26T08:18:36.196" v="8299" actId="2696"/>
        <pc:sldMkLst>
          <pc:docMk/>
          <pc:sldMk cId="1413461307" sldId="328"/>
        </pc:sldMkLst>
      </pc:sldChg>
      <pc:sldChg chg="del ord">
        <pc:chgData name="Sejal Singhal" userId="6acefb31-2963-486c-b418-3da151fce9a3" providerId="ADAL" clId="{A55F77D3-5FF5-41A6-BFD2-05F67E406CB6}" dt="2023-09-26T08:18:36.196" v="8299" actId="2696"/>
        <pc:sldMkLst>
          <pc:docMk/>
          <pc:sldMk cId="3316867151" sldId="329"/>
        </pc:sldMkLst>
      </pc:sldChg>
      <pc:sldChg chg="modSp del mod ord">
        <pc:chgData name="Sejal Singhal" userId="6acefb31-2963-486c-b418-3da151fce9a3" providerId="ADAL" clId="{A55F77D3-5FF5-41A6-BFD2-05F67E406CB6}" dt="2023-09-26T08:18:36.196" v="8299" actId="2696"/>
        <pc:sldMkLst>
          <pc:docMk/>
          <pc:sldMk cId="4042867889" sldId="335"/>
        </pc:sldMkLst>
        <pc:spChg chg="mod">
          <ac:chgData name="Sejal Singhal" userId="6acefb31-2963-486c-b418-3da151fce9a3" providerId="ADAL" clId="{A55F77D3-5FF5-41A6-BFD2-05F67E406CB6}" dt="2023-09-26T07:19:20.749" v="7552" actId="1076"/>
          <ac:spMkLst>
            <pc:docMk/>
            <pc:sldMk cId="4042867889" sldId="335"/>
            <ac:spMk id="2" creationId="{D63005A7-0658-F550-FFCB-81A5CB9D00E4}"/>
          </ac:spMkLst>
        </pc:spChg>
        <pc:graphicFrameChg chg="modGraphic">
          <ac:chgData name="Sejal Singhal" userId="6acefb31-2963-486c-b418-3da151fce9a3" providerId="ADAL" clId="{A55F77D3-5FF5-41A6-BFD2-05F67E406CB6}" dt="2023-09-26T07:19:22.237" v="7553" actId="14734"/>
          <ac:graphicFrameMkLst>
            <pc:docMk/>
            <pc:sldMk cId="4042867889" sldId="335"/>
            <ac:graphicFrameMk id="3" creationId="{15B837E9-6C1B-8E75-C7B6-6EAAD53F9D0F}"/>
          </ac:graphicFrameMkLst>
        </pc:graphicFrameChg>
      </pc:sldChg>
      <pc:sldChg chg="del ord">
        <pc:chgData name="Sejal Singhal" userId="6acefb31-2963-486c-b418-3da151fce9a3" providerId="ADAL" clId="{A55F77D3-5FF5-41A6-BFD2-05F67E406CB6}" dt="2023-09-26T08:18:36.196" v="8299" actId="2696"/>
        <pc:sldMkLst>
          <pc:docMk/>
          <pc:sldMk cId="1243840624" sldId="336"/>
        </pc:sldMkLst>
      </pc:sldChg>
      <pc:sldChg chg="del ord">
        <pc:chgData name="Sejal Singhal" userId="6acefb31-2963-486c-b418-3da151fce9a3" providerId="ADAL" clId="{A55F77D3-5FF5-41A6-BFD2-05F67E406CB6}" dt="2023-09-26T08:18:36.196" v="8299" actId="2696"/>
        <pc:sldMkLst>
          <pc:docMk/>
          <pc:sldMk cId="1243264836" sldId="337"/>
        </pc:sldMkLst>
      </pc:sldChg>
      <pc:sldChg chg="del ord">
        <pc:chgData name="Sejal Singhal" userId="6acefb31-2963-486c-b418-3da151fce9a3" providerId="ADAL" clId="{A55F77D3-5FF5-41A6-BFD2-05F67E406CB6}" dt="2023-09-26T08:18:36.196" v="8299" actId="2696"/>
        <pc:sldMkLst>
          <pc:docMk/>
          <pc:sldMk cId="3627834154" sldId="345"/>
        </pc:sldMkLst>
      </pc:sldChg>
      <pc:sldChg chg="modSp mod ord">
        <pc:chgData name="Sejal Singhal" userId="6acefb31-2963-486c-b418-3da151fce9a3" providerId="ADAL" clId="{A55F77D3-5FF5-41A6-BFD2-05F67E406CB6}" dt="2023-09-26T07:33:43.462" v="7559" actId="255"/>
        <pc:sldMkLst>
          <pc:docMk/>
          <pc:sldMk cId="3982545708" sldId="346"/>
        </pc:sldMkLst>
        <pc:spChg chg="mod">
          <ac:chgData name="Sejal Singhal" userId="6acefb31-2963-486c-b418-3da151fce9a3" providerId="ADAL" clId="{A55F77D3-5FF5-41A6-BFD2-05F67E406CB6}" dt="2023-09-26T07:33:43.462" v="7559" actId="255"/>
          <ac:spMkLst>
            <pc:docMk/>
            <pc:sldMk cId="3982545708" sldId="346"/>
            <ac:spMk id="2" creationId="{D63005A7-0658-F550-FFCB-81A5CB9D00E4}"/>
          </ac:spMkLst>
        </pc:spChg>
        <pc:spChg chg="mod">
          <ac:chgData name="Sejal Singhal" userId="6acefb31-2963-486c-b418-3da151fce9a3" providerId="ADAL" clId="{A55F77D3-5FF5-41A6-BFD2-05F67E406CB6}" dt="2023-09-22T13:54:41.116" v="4422" actId="255"/>
          <ac:spMkLst>
            <pc:docMk/>
            <pc:sldMk cId="3982545708" sldId="346"/>
            <ac:spMk id="3" creationId="{D953883D-EF8F-88F2-0115-5D56CEF8385F}"/>
          </ac:spMkLst>
        </pc:spChg>
      </pc:sldChg>
      <pc:sldChg chg="del ord">
        <pc:chgData name="Sejal Singhal" userId="6acefb31-2963-486c-b418-3da151fce9a3" providerId="ADAL" clId="{A55F77D3-5FF5-41A6-BFD2-05F67E406CB6}" dt="2023-09-26T08:18:36.196" v="8299" actId="2696"/>
        <pc:sldMkLst>
          <pc:docMk/>
          <pc:sldMk cId="48231014" sldId="347"/>
        </pc:sldMkLst>
      </pc:sldChg>
      <pc:sldChg chg="del ord">
        <pc:chgData name="Sejal Singhal" userId="6acefb31-2963-486c-b418-3da151fce9a3" providerId="ADAL" clId="{A55F77D3-5FF5-41A6-BFD2-05F67E406CB6}" dt="2023-09-26T08:18:36.196" v="8299" actId="2696"/>
        <pc:sldMkLst>
          <pc:docMk/>
          <pc:sldMk cId="3574419990" sldId="348"/>
        </pc:sldMkLst>
      </pc:sldChg>
      <pc:sldChg chg="del ord">
        <pc:chgData name="Sejal Singhal" userId="6acefb31-2963-486c-b418-3da151fce9a3" providerId="ADAL" clId="{A55F77D3-5FF5-41A6-BFD2-05F67E406CB6}" dt="2023-09-26T08:18:36.196" v="8299" actId="2696"/>
        <pc:sldMkLst>
          <pc:docMk/>
          <pc:sldMk cId="1008607897" sldId="350"/>
        </pc:sldMkLst>
      </pc:sldChg>
      <pc:sldChg chg="del ord">
        <pc:chgData name="Sejal Singhal" userId="6acefb31-2963-486c-b418-3da151fce9a3" providerId="ADAL" clId="{A55F77D3-5FF5-41A6-BFD2-05F67E406CB6}" dt="2023-09-26T08:18:36.196" v="8299" actId="2696"/>
        <pc:sldMkLst>
          <pc:docMk/>
          <pc:sldMk cId="3763368064" sldId="351"/>
        </pc:sldMkLst>
      </pc:sldChg>
      <pc:sldChg chg="del ord">
        <pc:chgData name="Sejal Singhal" userId="6acefb31-2963-486c-b418-3da151fce9a3" providerId="ADAL" clId="{A55F77D3-5FF5-41A6-BFD2-05F67E406CB6}" dt="2023-09-26T08:18:36.196" v="8299" actId="2696"/>
        <pc:sldMkLst>
          <pc:docMk/>
          <pc:sldMk cId="4171419850" sldId="352"/>
        </pc:sldMkLst>
      </pc:sldChg>
      <pc:sldChg chg="del ord">
        <pc:chgData name="Sejal Singhal" userId="6acefb31-2963-486c-b418-3da151fce9a3" providerId="ADAL" clId="{A55F77D3-5FF5-41A6-BFD2-05F67E406CB6}" dt="2023-09-26T08:18:36.196" v="8299" actId="2696"/>
        <pc:sldMkLst>
          <pc:docMk/>
          <pc:sldMk cId="3356704179" sldId="353"/>
        </pc:sldMkLst>
      </pc:sldChg>
      <pc:sldChg chg="del ord">
        <pc:chgData name="Sejal Singhal" userId="6acefb31-2963-486c-b418-3da151fce9a3" providerId="ADAL" clId="{A55F77D3-5FF5-41A6-BFD2-05F67E406CB6}" dt="2023-09-26T08:18:36.196" v="8299" actId="2696"/>
        <pc:sldMkLst>
          <pc:docMk/>
          <pc:sldMk cId="2263954605" sldId="354"/>
        </pc:sldMkLst>
      </pc:sldChg>
      <pc:sldChg chg="ord">
        <pc:chgData name="Sejal Singhal" userId="6acefb31-2963-486c-b418-3da151fce9a3" providerId="ADAL" clId="{A55F77D3-5FF5-41A6-BFD2-05F67E406CB6}" dt="2023-09-26T07:19:50.120" v="7556"/>
        <pc:sldMkLst>
          <pc:docMk/>
          <pc:sldMk cId="1706076508" sldId="355"/>
        </pc:sldMkLst>
      </pc:sldChg>
      <pc:sldChg chg="addSp modSp mod">
        <pc:chgData name="Sejal Singhal" userId="6acefb31-2963-486c-b418-3da151fce9a3" providerId="ADAL" clId="{A55F77D3-5FF5-41A6-BFD2-05F67E406CB6}" dt="2023-09-26T11:05:09.848" v="8974" actId="20577"/>
        <pc:sldMkLst>
          <pc:docMk/>
          <pc:sldMk cId="620657500" sldId="356"/>
        </pc:sldMkLst>
        <pc:spChg chg="mod">
          <ac:chgData name="Sejal Singhal" userId="6acefb31-2963-486c-b418-3da151fce9a3" providerId="ADAL" clId="{A55F77D3-5FF5-41A6-BFD2-05F67E406CB6}" dt="2023-09-26T11:05:09.848" v="8974" actId="20577"/>
          <ac:spMkLst>
            <pc:docMk/>
            <pc:sldMk cId="620657500" sldId="356"/>
            <ac:spMk id="2" creationId="{11EBE049-BE1B-FC00-100D-DF095E9A10F5}"/>
          </ac:spMkLst>
        </pc:spChg>
        <pc:spChg chg="add mod">
          <ac:chgData name="Sejal Singhal" userId="6acefb31-2963-486c-b418-3da151fce9a3" providerId="ADAL" clId="{A55F77D3-5FF5-41A6-BFD2-05F67E406CB6}" dt="2023-09-20T06:07:29.661" v="668" actId="1035"/>
          <ac:spMkLst>
            <pc:docMk/>
            <pc:sldMk cId="620657500" sldId="356"/>
            <ac:spMk id="3" creationId="{BDD32EDE-A60C-0642-981D-431E539055CF}"/>
          </ac:spMkLst>
        </pc:spChg>
        <pc:spChg chg="add mod">
          <ac:chgData name="Sejal Singhal" userId="6acefb31-2963-486c-b418-3da151fce9a3" providerId="ADAL" clId="{A55F77D3-5FF5-41A6-BFD2-05F67E406CB6}" dt="2023-09-20T06:08:53.324" v="729" actId="2711"/>
          <ac:spMkLst>
            <pc:docMk/>
            <pc:sldMk cId="620657500" sldId="356"/>
            <ac:spMk id="4" creationId="{6F106B53-9D62-0E33-F304-7E94D65DF5DF}"/>
          </ac:spMkLst>
        </pc:spChg>
      </pc:sldChg>
      <pc:sldChg chg="addSp modSp mod">
        <pc:chgData name="Sejal Singhal" userId="6acefb31-2963-486c-b418-3da151fce9a3" providerId="ADAL" clId="{A55F77D3-5FF5-41A6-BFD2-05F67E406CB6}" dt="2023-09-22T08:09:23.674" v="3014" actId="1076"/>
        <pc:sldMkLst>
          <pc:docMk/>
          <pc:sldMk cId="4186141311" sldId="357"/>
        </pc:sldMkLst>
        <pc:spChg chg="mod">
          <ac:chgData name="Sejal Singhal" userId="6acefb31-2963-486c-b418-3da151fce9a3" providerId="ADAL" clId="{A55F77D3-5FF5-41A6-BFD2-05F67E406CB6}" dt="2023-09-22T08:09:23.674" v="3014" actId="1076"/>
          <ac:spMkLst>
            <pc:docMk/>
            <pc:sldMk cId="4186141311" sldId="357"/>
            <ac:spMk id="2" creationId="{11EBE049-BE1B-FC00-100D-DF095E9A10F5}"/>
          </ac:spMkLst>
        </pc:spChg>
        <pc:spChg chg="add mod">
          <ac:chgData name="Sejal Singhal" userId="6acefb31-2963-486c-b418-3da151fce9a3" providerId="ADAL" clId="{A55F77D3-5FF5-41A6-BFD2-05F67E406CB6}" dt="2023-09-22T06:23:54.998" v="2015" actId="1076"/>
          <ac:spMkLst>
            <pc:docMk/>
            <pc:sldMk cId="4186141311" sldId="357"/>
            <ac:spMk id="4" creationId="{2E2D19BE-A460-E8E5-4D68-C05ABF1F0D86}"/>
          </ac:spMkLst>
        </pc:spChg>
        <pc:spChg chg="add mod">
          <ac:chgData name="Sejal Singhal" userId="6acefb31-2963-486c-b418-3da151fce9a3" providerId="ADAL" clId="{A55F77D3-5FF5-41A6-BFD2-05F67E406CB6}" dt="2023-09-22T07:28:50.975" v="2454" actId="20577"/>
          <ac:spMkLst>
            <pc:docMk/>
            <pc:sldMk cId="4186141311" sldId="357"/>
            <ac:spMk id="5" creationId="{61874F60-E4A6-DEBB-50AB-1CAF2C5D4F2E}"/>
          </ac:spMkLst>
        </pc:spChg>
        <pc:graphicFrameChg chg="add mod modGraphic">
          <ac:chgData name="Sejal Singhal" userId="6acefb31-2963-486c-b418-3da151fce9a3" providerId="ADAL" clId="{A55F77D3-5FF5-41A6-BFD2-05F67E406CB6}" dt="2023-09-22T07:05:55.695" v="2214" actId="20577"/>
          <ac:graphicFrameMkLst>
            <pc:docMk/>
            <pc:sldMk cId="4186141311" sldId="357"/>
            <ac:graphicFrameMk id="3" creationId="{9A253B2E-7518-8133-C8B9-2E128849BF59}"/>
          </ac:graphicFrameMkLst>
        </pc:graphicFrameChg>
      </pc:sldChg>
      <pc:sldChg chg="del ord">
        <pc:chgData name="Sejal Singhal" userId="6acefb31-2963-486c-b418-3da151fce9a3" providerId="ADAL" clId="{A55F77D3-5FF5-41A6-BFD2-05F67E406CB6}" dt="2023-09-26T08:18:36.196" v="8299" actId="2696"/>
        <pc:sldMkLst>
          <pc:docMk/>
          <pc:sldMk cId="3501822492" sldId="358"/>
        </pc:sldMkLst>
      </pc:sldChg>
      <pc:sldChg chg="del ord">
        <pc:chgData name="Sejal Singhal" userId="6acefb31-2963-486c-b418-3da151fce9a3" providerId="ADAL" clId="{A55F77D3-5FF5-41A6-BFD2-05F67E406CB6}" dt="2023-09-26T08:18:36.196" v="8299" actId="2696"/>
        <pc:sldMkLst>
          <pc:docMk/>
          <pc:sldMk cId="1713416651" sldId="360"/>
        </pc:sldMkLst>
      </pc:sldChg>
      <pc:sldChg chg="del ord">
        <pc:chgData name="Sejal Singhal" userId="6acefb31-2963-486c-b418-3da151fce9a3" providerId="ADAL" clId="{A55F77D3-5FF5-41A6-BFD2-05F67E406CB6}" dt="2023-09-26T08:18:36.196" v="8299" actId="2696"/>
        <pc:sldMkLst>
          <pc:docMk/>
          <pc:sldMk cId="1444556198" sldId="361"/>
        </pc:sldMkLst>
      </pc:sldChg>
      <pc:sldChg chg="modSp del mod ord">
        <pc:chgData name="Sejal Singhal" userId="6acefb31-2963-486c-b418-3da151fce9a3" providerId="ADAL" clId="{A55F77D3-5FF5-41A6-BFD2-05F67E406CB6}" dt="2023-09-26T08:13:30.639" v="8255" actId="2696"/>
        <pc:sldMkLst>
          <pc:docMk/>
          <pc:sldMk cId="3562407662" sldId="362"/>
        </pc:sldMkLst>
        <pc:spChg chg="mod">
          <ac:chgData name="Sejal Singhal" userId="6acefb31-2963-486c-b418-3da151fce9a3" providerId="ADAL" clId="{A55F77D3-5FF5-41A6-BFD2-05F67E406CB6}" dt="2023-09-26T07:57:22.957" v="7915" actId="11"/>
          <ac:spMkLst>
            <pc:docMk/>
            <pc:sldMk cId="3562407662" sldId="362"/>
            <ac:spMk id="9" creationId="{D2DCD74F-FF44-6048-1440-38674D36C9B5}"/>
          </ac:spMkLst>
        </pc:spChg>
      </pc:sldChg>
      <pc:sldChg chg="addSp delSp modSp add mod">
        <pc:chgData name="Sejal Singhal" userId="6acefb31-2963-486c-b418-3da151fce9a3" providerId="ADAL" clId="{A55F77D3-5FF5-41A6-BFD2-05F67E406CB6}" dt="2023-09-26T07:45:24.270" v="7562" actId="1076"/>
        <pc:sldMkLst>
          <pc:docMk/>
          <pc:sldMk cId="4099183007" sldId="363"/>
        </pc:sldMkLst>
        <pc:spChg chg="mod">
          <ac:chgData name="Sejal Singhal" userId="6acefb31-2963-486c-b418-3da151fce9a3" providerId="ADAL" clId="{A55F77D3-5FF5-41A6-BFD2-05F67E406CB6}" dt="2023-09-26T07:45:24.270" v="7562" actId="1076"/>
          <ac:spMkLst>
            <pc:docMk/>
            <pc:sldMk cId="4099183007" sldId="363"/>
            <ac:spMk id="2" creationId="{AC96ADCC-3904-1A61-818A-CFE06C255851}"/>
          </ac:spMkLst>
        </pc:spChg>
        <pc:spChg chg="mod">
          <ac:chgData name="Sejal Singhal" userId="6acefb31-2963-486c-b418-3da151fce9a3" providerId="ADAL" clId="{A55F77D3-5FF5-41A6-BFD2-05F67E406CB6}" dt="2023-09-26T07:45:15.599" v="7561" actId="1076"/>
          <ac:spMkLst>
            <pc:docMk/>
            <pc:sldMk cId="4099183007" sldId="363"/>
            <ac:spMk id="3" creationId="{83C52500-BDCC-A54E-F637-35651D568773}"/>
          </ac:spMkLst>
        </pc:spChg>
        <pc:graphicFrameChg chg="add del modGraphic">
          <ac:chgData name="Sejal Singhal" userId="6acefb31-2963-486c-b418-3da151fce9a3" providerId="ADAL" clId="{A55F77D3-5FF5-41A6-BFD2-05F67E406CB6}" dt="2023-09-22T06:48:25.853" v="2068" actId="1032"/>
          <ac:graphicFrameMkLst>
            <pc:docMk/>
            <pc:sldMk cId="4099183007" sldId="363"/>
            <ac:graphicFrameMk id="5" creationId="{2EECC940-B032-4E3D-0CD0-80D030D8E67E}"/>
          </ac:graphicFrameMkLst>
        </pc:graphicFrameChg>
        <pc:graphicFrameChg chg="add mod modGraphic">
          <ac:chgData name="Sejal Singhal" userId="6acefb31-2963-486c-b418-3da151fce9a3" providerId="ADAL" clId="{A55F77D3-5FF5-41A6-BFD2-05F67E406CB6}" dt="2023-09-22T08:10:36.296" v="3020" actId="2711"/>
          <ac:graphicFrameMkLst>
            <pc:docMk/>
            <pc:sldMk cId="4099183007" sldId="363"/>
            <ac:graphicFrameMk id="6" creationId="{7B36A903-6AED-7EE8-FFF2-DDF2161059A4}"/>
          </ac:graphicFrameMkLst>
        </pc:graphicFrameChg>
        <pc:graphicFrameChg chg="del mod">
          <ac:chgData name="Sejal Singhal" userId="6acefb31-2963-486c-b418-3da151fce9a3" providerId="ADAL" clId="{A55F77D3-5FF5-41A6-BFD2-05F67E406CB6}" dt="2023-09-22T06:46:21.420" v="2064" actId="21"/>
          <ac:graphicFrameMkLst>
            <pc:docMk/>
            <pc:sldMk cId="4099183007" sldId="363"/>
            <ac:graphicFrameMk id="7" creationId="{586A425A-FF8C-D01E-2A53-1B3AD142CDE4}"/>
          </ac:graphicFrameMkLst>
        </pc:graphicFrameChg>
      </pc:sldChg>
      <pc:sldChg chg="addSp modSp add mod">
        <pc:chgData name="Sejal Singhal" userId="6acefb31-2963-486c-b418-3da151fce9a3" providerId="ADAL" clId="{A55F77D3-5FF5-41A6-BFD2-05F67E406CB6}" dt="2023-09-25T09:15:33.043" v="6515" actId="20577"/>
        <pc:sldMkLst>
          <pc:docMk/>
          <pc:sldMk cId="1164407740" sldId="364"/>
        </pc:sldMkLst>
        <pc:spChg chg="mod">
          <ac:chgData name="Sejal Singhal" userId="6acefb31-2963-486c-b418-3da151fce9a3" providerId="ADAL" clId="{A55F77D3-5FF5-41A6-BFD2-05F67E406CB6}" dt="2023-09-22T09:43:58.943" v="3484" actId="2711"/>
          <ac:spMkLst>
            <pc:docMk/>
            <pc:sldMk cId="1164407740" sldId="364"/>
            <ac:spMk id="2" creationId="{AC96ADCC-3904-1A61-818A-CFE06C255851}"/>
          </ac:spMkLst>
        </pc:spChg>
        <pc:spChg chg="mod">
          <ac:chgData name="Sejal Singhal" userId="6acefb31-2963-486c-b418-3da151fce9a3" providerId="ADAL" clId="{A55F77D3-5FF5-41A6-BFD2-05F67E406CB6}" dt="2023-09-22T09:56:59.905" v="3530" actId="20577"/>
          <ac:spMkLst>
            <pc:docMk/>
            <pc:sldMk cId="1164407740" sldId="364"/>
            <ac:spMk id="3" creationId="{83C52500-BDCC-A54E-F637-35651D568773}"/>
          </ac:spMkLst>
        </pc:spChg>
        <pc:spChg chg="mod">
          <ac:chgData name="Sejal Singhal" userId="6acefb31-2963-486c-b418-3da151fce9a3" providerId="ADAL" clId="{A55F77D3-5FF5-41A6-BFD2-05F67E406CB6}" dt="2023-09-22T09:43:58.943" v="3484" actId="2711"/>
          <ac:spMkLst>
            <pc:docMk/>
            <pc:sldMk cId="1164407740" sldId="364"/>
            <ac:spMk id="4" creationId="{AC91D6C1-3256-1A3A-1D05-DA43C97727C7}"/>
          </ac:spMkLst>
        </pc:spChg>
        <pc:graphicFrameChg chg="add mod modGraphic">
          <ac:chgData name="Sejal Singhal" userId="6acefb31-2963-486c-b418-3da151fce9a3" providerId="ADAL" clId="{A55F77D3-5FF5-41A6-BFD2-05F67E406CB6}" dt="2023-09-25T09:15:33.043" v="6515" actId="20577"/>
          <ac:graphicFrameMkLst>
            <pc:docMk/>
            <pc:sldMk cId="1164407740" sldId="364"/>
            <ac:graphicFrameMk id="5" creationId="{0DF4A3CB-C0C0-2DE1-7955-B92AA5A90887}"/>
          </ac:graphicFrameMkLst>
        </pc:graphicFrameChg>
      </pc:sldChg>
      <pc:sldChg chg="addSp delSp modSp add mod ord">
        <pc:chgData name="Sejal Singhal" userId="6acefb31-2963-486c-b418-3da151fce9a3" providerId="ADAL" clId="{A55F77D3-5FF5-41A6-BFD2-05F67E406CB6}" dt="2023-09-26T14:32:09.735" v="9470" actId="14100"/>
        <pc:sldMkLst>
          <pc:docMk/>
          <pc:sldMk cId="4203714553" sldId="365"/>
        </pc:sldMkLst>
        <pc:spChg chg="mod">
          <ac:chgData name="Sejal Singhal" userId="6acefb31-2963-486c-b418-3da151fce9a3" providerId="ADAL" clId="{A55F77D3-5FF5-41A6-BFD2-05F67E406CB6}" dt="2023-09-26T07:45:38.912" v="7564" actId="1076"/>
          <ac:spMkLst>
            <pc:docMk/>
            <pc:sldMk cId="4203714553" sldId="365"/>
            <ac:spMk id="2" creationId="{11EBE049-BE1B-FC00-100D-DF095E9A10F5}"/>
          </ac:spMkLst>
        </pc:spChg>
        <pc:spChg chg="del mod">
          <ac:chgData name="Sejal Singhal" userId="6acefb31-2963-486c-b418-3da151fce9a3" providerId="ADAL" clId="{A55F77D3-5FF5-41A6-BFD2-05F67E406CB6}" dt="2023-09-22T09:22:39.701" v="3093" actId="21"/>
          <ac:spMkLst>
            <pc:docMk/>
            <pc:sldMk cId="4203714553" sldId="365"/>
            <ac:spMk id="4" creationId="{2E2D19BE-A460-E8E5-4D68-C05ABF1F0D86}"/>
          </ac:spMkLst>
        </pc:spChg>
        <pc:spChg chg="del">
          <ac:chgData name="Sejal Singhal" userId="6acefb31-2963-486c-b418-3da151fce9a3" providerId="ADAL" clId="{A55F77D3-5FF5-41A6-BFD2-05F67E406CB6}" dt="2023-09-22T07:58:59.286" v="2718" actId="478"/>
          <ac:spMkLst>
            <pc:docMk/>
            <pc:sldMk cId="4203714553" sldId="365"/>
            <ac:spMk id="5" creationId="{61874F60-E4A6-DEBB-50AB-1CAF2C5D4F2E}"/>
          </ac:spMkLst>
        </pc:spChg>
        <pc:graphicFrameChg chg="del modGraphic">
          <ac:chgData name="Sejal Singhal" userId="6acefb31-2963-486c-b418-3da151fce9a3" providerId="ADAL" clId="{A55F77D3-5FF5-41A6-BFD2-05F67E406CB6}" dt="2023-09-22T07:58:56.298" v="2717" actId="478"/>
          <ac:graphicFrameMkLst>
            <pc:docMk/>
            <pc:sldMk cId="4203714553" sldId="365"/>
            <ac:graphicFrameMk id="3" creationId="{9A253B2E-7518-8133-C8B9-2E128849BF59}"/>
          </ac:graphicFrameMkLst>
        </pc:graphicFrameChg>
        <pc:graphicFrameChg chg="add mod modGraphic">
          <ac:chgData name="Sejal Singhal" userId="6acefb31-2963-486c-b418-3da151fce9a3" providerId="ADAL" clId="{A55F77D3-5FF5-41A6-BFD2-05F67E406CB6}" dt="2023-09-26T14:32:09.735" v="9470" actId="14100"/>
          <ac:graphicFrameMkLst>
            <pc:docMk/>
            <pc:sldMk cId="4203714553" sldId="365"/>
            <ac:graphicFrameMk id="6" creationId="{C4CA874B-9267-A968-70EF-4FA3E4636896}"/>
          </ac:graphicFrameMkLst>
        </pc:graphicFrameChg>
      </pc:sldChg>
      <pc:sldChg chg="addSp delSp modSp new del ord">
        <pc:chgData name="Sejal Singhal" userId="6acefb31-2963-486c-b418-3da151fce9a3" providerId="ADAL" clId="{A55F77D3-5FF5-41A6-BFD2-05F67E406CB6}" dt="2023-09-22T09:21:02.475" v="3034" actId="2696"/>
        <pc:sldMkLst>
          <pc:docMk/>
          <pc:sldMk cId="2107252997" sldId="366"/>
        </pc:sldMkLst>
        <pc:spChg chg="add del mod">
          <ac:chgData name="Sejal Singhal" userId="6acefb31-2963-486c-b418-3da151fce9a3" providerId="ADAL" clId="{A55F77D3-5FF5-41A6-BFD2-05F67E406CB6}" dt="2023-09-22T09:05:45.097" v="3025"/>
          <ac:spMkLst>
            <pc:docMk/>
            <pc:sldMk cId="2107252997" sldId="366"/>
            <ac:spMk id="4" creationId="{73C548C4-F67F-8469-C33D-BB5C7C9A86D0}"/>
          </ac:spMkLst>
        </pc:spChg>
      </pc:sldChg>
      <pc:sldChg chg="addSp delSp modSp new del mod ord">
        <pc:chgData name="Sejal Singhal" userId="6acefb31-2963-486c-b418-3da151fce9a3" providerId="ADAL" clId="{A55F77D3-5FF5-41A6-BFD2-05F67E406CB6}" dt="2023-09-25T09:39:55.577" v="6711" actId="2696"/>
        <pc:sldMkLst>
          <pc:docMk/>
          <pc:sldMk cId="99814483" sldId="367"/>
        </pc:sldMkLst>
        <pc:picChg chg="add del mod">
          <ac:chgData name="Sejal Singhal" userId="6acefb31-2963-486c-b418-3da151fce9a3" providerId="ADAL" clId="{A55F77D3-5FF5-41A6-BFD2-05F67E406CB6}" dt="2023-09-22T09:25:56.188" v="3096" actId="478"/>
          <ac:picMkLst>
            <pc:docMk/>
            <pc:sldMk cId="99814483" sldId="367"/>
            <ac:picMk id="3" creationId="{9894547E-E18B-407F-D818-06B0993BE377}"/>
          </ac:picMkLst>
        </pc:picChg>
        <pc:picChg chg="add mod modCrop">
          <ac:chgData name="Sejal Singhal" userId="6acefb31-2963-486c-b418-3da151fce9a3" providerId="ADAL" clId="{A55F77D3-5FF5-41A6-BFD2-05F67E406CB6}" dt="2023-09-25T09:39:27.240" v="6702" actId="1076"/>
          <ac:picMkLst>
            <pc:docMk/>
            <pc:sldMk cId="99814483" sldId="367"/>
            <ac:picMk id="5" creationId="{A2F40A47-AC09-8469-619D-7B6762D37FCF}"/>
          </ac:picMkLst>
        </pc:picChg>
      </pc:sldChg>
      <pc:sldChg chg="addSp modSp new mod">
        <pc:chgData name="Sejal Singhal" userId="6acefb31-2963-486c-b418-3da151fce9a3" providerId="ADAL" clId="{A55F77D3-5FF5-41A6-BFD2-05F67E406CB6}" dt="2023-09-22T09:22:16.196" v="3084" actId="1076"/>
        <pc:sldMkLst>
          <pc:docMk/>
          <pc:sldMk cId="3068174371" sldId="368"/>
        </pc:sldMkLst>
        <pc:spChg chg="mod">
          <ac:chgData name="Sejal Singhal" userId="6acefb31-2963-486c-b418-3da151fce9a3" providerId="ADAL" clId="{A55F77D3-5FF5-41A6-BFD2-05F67E406CB6}" dt="2023-09-22T09:22:16.196" v="3084" actId="1076"/>
          <ac:spMkLst>
            <pc:docMk/>
            <pc:sldMk cId="3068174371" sldId="368"/>
            <ac:spMk id="2" creationId="{9F7FEAE3-61D6-5E1A-E595-CDBF8E14930A}"/>
          </ac:spMkLst>
        </pc:spChg>
        <pc:spChg chg="add mod">
          <ac:chgData name="Sejal Singhal" userId="6acefb31-2963-486c-b418-3da151fce9a3" providerId="ADAL" clId="{A55F77D3-5FF5-41A6-BFD2-05F67E406CB6}" dt="2023-09-22T09:21:59.734" v="3082" actId="1076"/>
          <ac:spMkLst>
            <pc:docMk/>
            <pc:sldMk cId="3068174371" sldId="368"/>
            <ac:spMk id="3" creationId="{3F38ADE6-789D-FB01-D633-A6E308E12C2F}"/>
          </ac:spMkLst>
        </pc:spChg>
      </pc:sldChg>
      <pc:sldChg chg="modSp add mod ord">
        <pc:chgData name="Sejal Singhal" userId="6acefb31-2963-486c-b418-3da151fce9a3" providerId="ADAL" clId="{A55F77D3-5FF5-41A6-BFD2-05F67E406CB6}" dt="2023-09-26T11:24:30.596" v="9033"/>
        <pc:sldMkLst>
          <pc:docMk/>
          <pc:sldMk cId="4254646163" sldId="369"/>
        </pc:sldMkLst>
        <pc:spChg chg="mod">
          <ac:chgData name="Sejal Singhal" userId="6acefb31-2963-486c-b418-3da151fce9a3" providerId="ADAL" clId="{A55F77D3-5FF5-41A6-BFD2-05F67E406CB6}" dt="2023-09-23T09:43:24.100" v="4784" actId="20577"/>
          <ac:spMkLst>
            <pc:docMk/>
            <pc:sldMk cId="4254646163" sldId="369"/>
            <ac:spMk id="2" creationId="{AC96ADCC-3904-1A61-818A-CFE06C255851}"/>
          </ac:spMkLst>
        </pc:spChg>
        <pc:spChg chg="mod">
          <ac:chgData name="Sejal Singhal" userId="6acefb31-2963-486c-b418-3da151fce9a3" providerId="ADAL" clId="{A55F77D3-5FF5-41A6-BFD2-05F67E406CB6}" dt="2023-09-22T10:24:47.538" v="3893" actId="20577"/>
          <ac:spMkLst>
            <pc:docMk/>
            <pc:sldMk cId="4254646163" sldId="369"/>
            <ac:spMk id="3" creationId="{83C52500-BDCC-A54E-F637-35651D568773}"/>
          </ac:spMkLst>
        </pc:spChg>
      </pc:sldChg>
      <pc:sldChg chg="add del">
        <pc:chgData name="Sejal Singhal" userId="6acefb31-2963-486c-b418-3da151fce9a3" providerId="ADAL" clId="{A55F77D3-5FF5-41A6-BFD2-05F67E406CB6}" dt="2023-09-22T10:37:47.769" v="3901" actId="2696"/>
        <pc:sldMkLst>
          <pc:docMk/>
          <pc:sldMk cId="1146434409" sldId="370"/>
        </pc:sldMkLst>
      </pc:sldChg>
      <pc:sldChg chg="addSp modSp add mod ord">
        <pc:chgData name="Sejal Singhal" userId="6acefb31-2963-486c-b418-3da151fce9a3" providerId="ADAL" clId="{A55F77D3-5FF5-41A6-BFD2-05F67E406CB6}" dt="2023-09-25T09:39:51.800" v="6710" actId="14100"/>
        <pc:sldMkLst>
          <pc:docMk/>
          <pc:sldMk cId="2182827057" sldId="370"/>
        </pc:sldMkLst>
        <pc:spChg chg="mod">
          <ac:chgData name="Sejal Singhal" userId="6acefb31-2963-486c-b418-3da151fce9a3" providerId="ADAL" clId="{A55F77D3-5FF5-41A6-BFD2-05F67E406CB6}" dt="2023-09-25T09:39:43.156" v="6708" actId="14100"/>
          <ac:spMkLst>
            <pc:docMk/>
            <pc:sldMk cId="2182827057" sldId="370"/>
            <ac:spMk id="2" creationId="{AC96ADCC-3904-1A61-818A-CFE06C255851}"/>
          </ac:spMkLst>
        </pc:spChg>
        <pc:spChg chg="mod">
          <ac:chgData name="Sejal Singhal" userId="6acefb31-2963-486c-b418-3da151fce9a3" providerId="ADAL" clId="{A55F77D3-5FF5-41A6-BFD2-05F67E406CB6}" dt="2023-09-22T12:40:58.548" v="4021" actId="20577"/>
          <ac:spMkLst>
            <pc:docMk/>
            <pc:sldMk cId="2182827057" sldId="370"/>
            <ac:spMk id="3" creationId="{83C52500-BDCC-A54E-F637-35651D568773}"/>
          </ac:spMkLst>
        </pc:spChg>
        <pc:picChg chg="add mod">
          <ac:chgData name="Sejal Singhal" userId="6acefb31-2963-486c-b418-3da151fce9a3" providerId="ADAL" clId="{A55F77D3-5FF5-41A6-BFD2-05F67E406CB6}" dt="2023-09-25T09:39:51.800" v="6710" actId="14100"/>
          <ac:picMkLst>
            <pc:docMk/>
            <pc:sldMk cId="2182827057" sldId="370"/>
            <ac:picMk id="5" creationId="{6DA19CDA-042D-BAD3-5A09-142B5CD0489B}"/>
          </ac:picMkLst>
        </pc:picChg>
      </pc:sldChg>
      <pc:sldChg chg="modSp add mod ord">
        <pc:chgData name="Sejal Singhal" userId="6acefb31-2963-486c-b418-3da151fce9a3" providerId="ADAL" clId="{A55F77D3-5FF5-41A6-BFD2-05F67E406CB6}" dt="2023-09-25T09:21:17.246" v="6695" actId="20577"/>
        <pc:sldMkLst>
          <pc:docMk/>
          <pc:sldMk cId="564742579" sldId="371"/>
        </pc:sldMkLst>
        <pc:spChg chg="mod">
          <ac:chgData name="Sejal Singhal" userId="6acefb31-2963-486c-b418-3da151fce9a3" providerId="ADAL" clId="{A55F77D3-5FF5-41A6-BFD2-05F67E406CB6}" dt="2023-09-22T12:56:08.552" v="4036" actId="20577"/>
          <ac:spMkLst>
            <pc:docMk/>
            <pc:sldMk cId="564742579" sldId="371"/>
            <ac:spMk id="3" creationId="{83C52500-BDCC-A54E-F637-35651D568773}"/>
          </ac:spMkLst>
        </pc:spChg>
        <pc:graphicFrameChg chg="mod">
          <ac:chgData name="Sejal Singhal" userId="6acefb31-2963-486c-b418-3da151fce9a3" providerId="ADAL" clId="{A55F77D3-5FF5-41A6-BFD2-05F67E406CB6}" dt="2023-09-25T09:21:17.246" v="6695" actId="20577"/>
          <ac:graphicFrameMkLst>
            <pc:docMk/>
            <pc:sldMk cId="564742579" sldId="371"/>
            <ac:graphicFrameMk id="5" creationId="{0DF4A3CB-C0C0-2DE1-7955-B92AA5A90887}"/>
          </ac:graphicFrameMkLst>
        </pc:graphicFrameChg>
      </pc:sldChg>
      <pc:sldChg chg="modSp add mod ord">
        <pc:chgData name="Sejal Singhal" userId="6acefb31-2963-486c-b418-3da151fce9a3" providerId="ADAL" clId="{A55F77D3-5FF5-41A6-BFD2-05F67E406CB6}" dt="2023-09-23T06:45:21.032" v="4425" actId="1076"/>
        <pc:sldMkLst>
          <pc:docMk/>
          <pc:sldMk cId="2989338988" sldId="372"/>
        </pc:sldMkLst>
        <pc:spChg chg="mod">
          <ac:chgData name="Sejal Singhal" userId="6acefb31-2963-486c-b418-3da151fce9a3" providerId="ADAL" clId="{A55F77D3-5FF5-41A6-BFD2-05F67E406CB6}" dt="2023-09-23T06:45:21.032" v="4425" actId="1076"/>
          <ac:spMkLst>
            <pc:docMk/>
            <pc:sldMk cId="2989338988" sldId="372"/>
            <ac:spMk id="2" creationId="{AC96ADCC-3904-1A61-818A-CFE06C255851}"/>
          </ac:spMkLst>
        </pc:spChg>
        <pc:spChg chg="mod">
          <ac:chgData name="Sejal Singhal" userId="6acefb31-2963-486c-b418-3da151fce9a3" providerId="ADAL" clId="{A55F77D3-5FF5-41A6-BFD2-05F67E406CB6}" dt="2023-09-22T13:52:56.986" v="4403" actId="20577"/>
          <ac:spMkLst>
            <pc:docMk/>
            <pc:sldMk cId="2989338988" sldId="372"/>
            <ac:spMk id="3" creationId="{83C52500-BDCC-A54E-F637-35651D568773}"/>
          </ac:spMkLst>
        </pc:spChg>
      </pc:sldChg>
      <pc:sldChg chg="addSp delSp modSp add mod">
        <pc:chgData name="Sejal Singhal" userId="6acefb31-2963-486c-b418-3da151fce9a3" providerId="ADAL" clId="{A55F77D3-5FF5-41A6-BFD2-05F67E406CB6}" dt="2023-09-26T12:23:47.255" v="9444" actId="2711"/>
        <pc:sldMkLst>
          <pc:docMk/>
          <pc:sldMk cId="4190933699" sldId="373"/>
        </pc:sldMkLst>
        <pc:spChg chg="mod">
          <ac:chgData name="Sejal Singhal" userId="6acefb31-2963-486c-b418-3da151fce9a3" providerId="ADAL" clId="{A55F77D3-5FF5-41A6-BFD2-05F67E406CB6}" dt="2023-09-26T10:44:14.529" v="8901"/>
          <ac:spMkLst>
            <pc:docMk/>
            <pc:sldMk cId="4190933699" sldId="373"/>
            <ac:spMk id="2" creationId="{AC96ADCC-3904-1A61-818A-CFE06C255851}"/>
          </ac:spMkLst>
        </pc:spChg>
        <pc:spChg chg="mod">
          <ac:chgData name="Sejal Singhal" userId="6acefb31-2963-486c-b418-3da151fce9a3" providerId="ADAL" clId="{A55F77D3-5FF5-41A6-BFD2-05F67E406CB6}" dt="2023-09-26T11:21:32.354" v="9029" actId="1076"/>
          <ac:spMkLst>
            <pc:docMk/>
            <pc:sldMk cId="4190933699" sldId="373"/>
            <ac:spMk id="3" creationId="{83C52500-BDCC-A54E-F637-35651D568773}"/>
          </ac:spMkLst>
        </pc:spChg>
        <pc:spChg chg="del">
          <ac:chgData name="Sejal Singhal" userId="6acefb31-2963-486c-b418-3da151fce9a3" providerId="ADAL" clId="{A55F77D3-5FF5-41A6-BFD2-05F67E406CB6}" dt="2023-09-26T11:21:20.129" v="9026" actId="478"/>
          <ac:spMkLst>
            <pc:docMk/>
            <pc:sldMk cId="4190933699" sldId="373"/>
            <ac:spMk id="4" creationId="{AC91D6C1-3256-1A3A-1D05-DA43C97727C7}"/>
          </ac:spMkLst>
        </pc:spChg>
        <pc:graphicFrameChg chg="add del mod modGraphic">
          <ac:chgData name="Sejal Singhal" userId="6acefb31-2963-486c-b418-3da151fce9a3" providerId="ADAL" clId="{A55F77D3-5FF5-41A6-BFD2-05F67E406CB6}" dt="2023-09-26T11:19:15.316" v="8995" actId="478"/>
          <ac:graphicFrameMkLst>
            <pc:docMk/>
            <pc:sldMk cId="4190933699" sldId="373"/>
            <ac:graphicFrameMk id="5" creationId="{E69F0A4A-9568-58AC-B914-D6AC25B382CA}"/>
          </ac:graphicFrameMkLst>
        </pc:graphicFrameChg>
        <pc:graphicFrameChg chg="add mod modGraphic">
          <ac:chgData name="Sejal Singhal" userId="6acefb31-2963-486c-b418-3da151fce9a3" providerId="ADAL" clId="{A55F77D3-5FF5-41A6-BFD2-05F67E406CB6}" dt="2023-09-26T12:23:47.255" v="9444" actId="2711"/>
          <ac:graphicFrameMkLst>
            <pc:docMk/>
            <pc:sldMk cId="4190933699" sldId="373"/>
            <ac:graphicFrameMk id="6" creationId="{3B43E3B3-D736-120C-42BE-4BF2BF7084FF}"/>
          </ac:graphicFrameMkLst>
        </pc:graphicFrameChg>
      </pc:sldChg>
      <pc:sldChg chg="modSp add mod ord">
        <pc:chgData name="Sejal Singhal" userId="6acefb31-2963-486c-b418-3da151fce9a3" providerId="ADAL" clId="{A55F77D3-5FF5-41A6-BFD2-05F67E406CB6}" dt="2023-09-25T06:02:16.009" v="5242" actId="20577"/>
        <pc:sldMkLst>
          <pc:docMk/>
          <pc:sldMk cId="498865440" sldId="374"/>
        </pc:sldMkLst>
        <pc:spChg chg="mod">
          <ac:chgData name="Sejal Singhal" userId="6acefb31-2963-486c-b418-3da151fce9a3" providerId="ADAL" clId="{A55F77D3-5FF5-41A6-BFD2-05F67E406CB6}" dt="2023-09-25T06:02:16.009" v="5242" actId="20577"/>
          <ac:spMkLst>
            <pc:docMk/>
            <pc:sldMk cId="498865440" sldId="374"/>
            <ac:spMk id="2" creationId="{AC96ADCC-3904-1A61-818A-CFE06C255851}"/>
          </ac:spMkLst>
        </pc:spChg>
        <pc:spChg chg="mod">
          <ac:chgData name="Sejal Singhal" userId="6acefb31-2963-486c-b418-3da151fce9a3" providerId="ADAL" clId="{A55F77D3-5FF5-41A6-BFD2-05F67E406CB6}" dt="2023-09-23T08:30:01.175" v="4452" actId="20577"/>
          <ac:spMkLst>
            <pc:docMk/>
            <pc:sldMk cId="498865440" sldId="374"/>
            <ac:spMk id="3" creationId="{83C52500-BDCC-A54E-F637-35651D568773}"/>
          </ac:spMkLst>
        </pc:spChg>
      </pc:sldChg>
      <pc:sldChg chg="add del ord">
        <pc:chgData name="Sejal Singhal" userId="6acefb31-2963-486c-b418-3da151fce9a3" providerId="ADAL" clId="{A55F77D3-5FF5-41A6-BFD2-05F67E406CB6}" dt="2023-09-26T14:32:40.008" v="9471" actId="2696"/>
        <pc:sldMkLst>
          <pc:docMk/>
          <pc:sldMk cId="2025189550" sldId="375"/>
        </pc:sldMkLst>
      </pc:sldChg>
      <pc:sldChg chg="addSp delSp modSp add del mod">
        <pc:chgData name="Sejal Singhal" userId="6acefb31-2963-486c-b418-3da151fce9a3" providerId="ADAL" clId="{A55F77D3-5FF5-41A6-BFD2-05F67E406CB6}" dt="2023-09-26T12:25:51.380" v="9447" actId="20577"/>
        <pc:sldMkLst>
          <pc:docMk/>
          <pc:sldMk cId="2253722553" sldId="376"/>
        </pc:sldMkLst>
        <pc:spChg chg="mod">
          <ac:chgData name="Sejal Singhal" userId="6acefb31-2963-486c-b418-3da151fce9a3" providerId="ADAL" clId="{A55F77D3-5FF5-41A6-BFD2-05F67E406CB6}" dt="2023-09-26T12:18:37.626" v="9401" actId="20577"/>
          <ac:spMkLst>
            <pc:docMk/>
            <pc:sldMk cId="2253722553" sldId="376"/>
            <ac:spMk id="3" creationId="{83C52500-BDCC-A54E-F637-35651D568773}"/>
          </ac:spMkLst>
        </pc:spChg>
        <pc:spChg chg="del mod">
          <ac:chgData name="Sejal Singhal" userId="6acefb31-2963-486c-b418-3da151fce9a3" providerId="ADAL" clId="{A55F77D3-5FF5-41A6-BFD2-05F67E406CB6}" dt="2023-09-26T12:18:41.701" v="9403" actId="478"/>
          <ac:spMkLst>
            <pc:docMk/>
            <pc:sldMk cId="2253722553" sldId="376"/>
            <ac:spMk id="4" creationId="{AC91D6C1-3256-1A3A-1D05-DA43C97727C7}"/>
          </ac:spMkLst>
        </pc:spChg>
        <pc:graphicFrameChg chg="add del mod modGraphic">
          <ac:chgData name="Sejal Singhal" userId="6acefb31-2963-486c-b418-3da151fce9a3" providerId="ADAL" clId="{A55F77D3-5FF5-41A6-BFD2-05F67E406CB6}" dt="2023-09-26T12:20:27.098" v="9418" actId="478"/>
          <ac:graphicFrameMkLst>
            <pc:docMk/>
            <pc:sldMk cId="2253722553" sldId="376"/>
            <ac:graphicFrameMk id="5" creationId="{507A65E3-8A2E-BC6F-77B8-02801FD1A8D1}"/>
          </ac:graphicFrameMkLst>
        </pc:graphicFrameChg>
        <pc:graphicFrameChg chg="add mod modGraphic">
          <ac:chgData name="Sejal Singhal" userId="6acefb31-2963-486c-b418-3da151fce9a3" providerId="ADAL" clId="{A55F77D3-5FF5-41A6-BFD2-05F67E406CB6}" dt="2023-09-26T12:25:51.380" v="9447" actId="20577"/>
          <ac:graphicFrameMkLst>
            <pc:docMk/>
            <pc:sldMk cId="2253722553" sldId="376"/>
            <ac:graphicFrameMk id="6" creationId="{2ACBBD8D-55B2-470B-7185-85BA2A0D972E}"/>
          </ac:graphicFrameMkLst>
        </pc:graphicFrameChg>
      </pc:sldChg>
      <pc:sldChg chg="modSp add mod ord">
        <pc:chgData name="Sejal Singhal" userId="6acefb31-2963-486c-b418-3da151fce9a3" providerId="ADAL" clId="{A55F77D3-5FF5-41A6-BFD2-05F67E406CB6}" dt="2023-09-25T09:21:07.456" v="6693" actId="20577"/>
        <pc:sldMkLst>
          <pc:docMk/>
          <pc:sldMk cId="4277187932" sldId="377"/>
        </pc:sldMkLst>
        <pc:spChg chg="mod">
          <ac:chgData name="Sejal Singhal" userId="6acefb31-2963-486c-b418-3da151fce9a3" providerId="ADAL" clId="{A55F77D3-5FF5-41A6-BFD2-05F67E406CB6}" dt="2023-09-23T10:16:28.134" v="4799" actId="20577"/>
          <ac:spMkLst>
            <pc:docMk/>
            <pc:sldMk cId="4277187932" sldId="377"/>
            <ac:spMk id="3" creationId="{83C52500-BDCC-A54E-F637-35651D568773}"/>
          </ac:spMkLst>
        </pc:spChg>
        <pc:graphicFrameChg chg="mod">
          <ac:chgData name="Sejal Singhal" userId="6acefb31-2963-486c-b418-3da151fce9a3" providerId="ADAL" clId="{A55F77D3-5FF5-41A6-BFD2-05F67E406CB6}" dt="2023-09-25T09:21:07.456" v="6693" actId="20577"/>
          <ac:graphicFrameMkLst>
            <pc:docMk/>
            <pc:sldMk cId="4277187932" sldId="377"/>
            <ac:graphicFrameMk id="5" creationId="{0DF4A3CB-C0C0-2DE1-7955-B92AA5A90887}"/>
          </ac:graphicFrameMkLst>
        </pc:graphicFrameChg>
      </pc:sldChg>
      <pc:sldChg chg="modSp add mod ord">
        <pc:chgData name="Sejal Singhal" userId="6acefb31-2963-486c-b418-3da151fce9a3" providerId="ADAL" clId="{A55F77D3-5FF5-41A6-BFD2-05F67E406CB6}" dt="2023-09-23T10:20:14.968" v="5011" actId="2711"/>
        <pc:sldMkLst>
          <pc:docMk/>
          <pc:sldMk cId="1239542684" sldId="378"/>
        </pc:sldMkLst>
        <pc:spChg chg="mod">
          <ac:chgData name="Sejal Singhal" userId="6acefb31-2963-486c-b418-3da151fce9a3" providerId="ADAL" clId="{A55F77D3-5FF5-41A6-BFD2-05F67E406CB6}" dt="2023-09-23T10:20:14.968" v="5011" actId="2711"/>
          <ac:spMkLst>
            <pc:docMk/>
            <pc:sldMk cId="1239542684" sldId="378"/>
            <ac:spMk id="2" creationId="{AC96ADCC-3904-1A61-818A-CFE06C255851}"/>
          </ac:spMkLst>
        </pc:spChg>
        <pc:spChg chg="mod">
          <ac:chgData name="Sejal Singhal" userId="6acefb31-2963-486c-b418-3da151fce9a3" providerId="ADAL" clId="{A55F77D3-5FF5-41A6-BFD2-05F67E406CB6}" dt="2023-09-23T10:19:25.443" v="4991" actId="20577"/>
          <ac:spMkLst>
            <pc:docMk/>
            <pc:sldMk cId="1239542684" sldId="378"/>
            <ac:spMk id="3" creationId="{83C52500-BDCC-A54E-F637-35651D568773}"/>
          </ac:spMkLst>
        </pc:spChg>
      </pc:sldChg>
      <pc:sldChg chg="modSp add mod ord">
        <pc:chgData name="Sejal Singhal" userId="6acefb31-2963-486c-b418-3da151fce9a3" providerId="ADAL" clId="{A55F77D3-5FF5-41A6-BFD2-05F67E406CB6}" dt="2023-09-25T06:02:29.493" v="5244" actId="20577"/>
        <pc:sldMkLst>
          <pc:docMk/>
          <pc:sldMk cId="361649661" sldId="379"/>
        </pc:sldMkLst>
        <pc:spChg chg="mod">
          <ac:chgData name="Sejal Singhal" userId="6acefb31-2963-486c-b418-3da151fce9a3" providerId="ADAL" clId="{A55F77D3-5FF5-41A6-BFD2-05F67E406CB6}" dt="2023-09-25T06:02:29.493" v="5244" actId="20577"/>
          <ac:spMkLst>
            <pc:docMk/>
            <pc:sldMk cId="361649661" sldId="379"/>
            <ac:spMk id="2" creationId="{AC96ADCC-3904-1A61-818A-CFE06C255851}"/>
          </ac:spMkLst>
        </pc:spChg>
        <pc:spChg chg="mod">
          <ac:chgData name="Sejal Singhal" userId="6acefb31-2963-486c-b418-3da151fce9a3" providerId="ADAL" clId="{A55F77D3-5FF5-41A6-BFD2-05F67E406CB6}" dt="2023-09-25T05:57:29.228" v="5060" actId="20577"/>
          <ac:spMkLst>
            <pc:docMk/>
            <pc:sldMk cId="361649661" sldId="379"/>
            <ac:spMk id="3" creationId="{83C52500-BDCC-A54E-F637-35651D568773}"/>
          </ac:spMkLst>
        </pc:spChg>
      </pc:sldChg>
      <pc:sldChg chg="modSp add mod ord">
        <pc:chgData name="Sejal Singhal" userId="6acefb31-2963-486c-b418-3da151fce9a3" providerId="ADAL" clId="{A55F77D3-5FF5-41A6-BFD2-05F67E406CB6}" dt="2023-09-25T09:18:16.085" v="6536" actId="20577"/>
        <pc:sldMkLst>
          <pc:docMk/>
          <pc:sldMk cId="1875226730" sldId="380"/>
        </pc:sldMkLst>
        <pc:spChg chg="mod">
          <ac:chgData name="Sejal Singhal" userId="6acefb31-2963-486c-b418-3da151fce9a3" providerId="ADAL" clId="{A55F77D3-5FF5-41A6-BFD2-05F67E406CB6}" dt="2023-09-25T06:28:40.878" v="5251" actId="20577"/>
          <ac:spMkLst>
            <pc:docMk/>
            <pc:sldMk cId="1875226730" sldId="380"/>
            <ac:spMk id="3" creationId="{83C52500-BDCC-A54E-F637-35651D568773}"/>
          </ac:spMkLst>
        </pc:spChg>
        <pc:graphicFrameChg chg="mod">
          <ac:chgData name="Sejal Singhal" userId="6acefb31-2963-486c-b418-3da151fce9a3" providerId="ADAL" clId="{A55F77D3-5FF5-41A6-BFD2-05F67E406CB6}" dt="2023-09-25T09:18:16.085" v="6536" actId="20577"/>
          <ac:graphicFrameMkLst>
            <pc:docMk/>
            <pc:sldMk cId="1875226730" sldId="380"/>
            <ac:graphicFrameMk id="5" creationId="{0DF4A3CB-C0C0-2DE1-7955-B92AA5A90887}"/>
          </ac:graphicFrameMkLst>
        </pc:graphicFrameChg>
      </pc:sldChg>
      <pc:sldChg chg="addSp modSp add mod ord">
        <pc:chgData name="Sejal Singhal" userId="6acefb31-2963-486c-b418-3da151fce9a3" providerId="ADAL" clId="{A55F77D3-5FF5-41A6-BFD2-05F67E406CB6}" dt="2023-09-25T07:05:24.294" v="6044" actId="20577"/>
        <pc:sldMkLst>
          <pc:docMk/>
          <pc:sldMk cId="3146122837" sldId="381"/>
        </pc:sldMkLst>
        <pc:spChg chg="mod">
          <ac:chgData name="Sejal Singhal" userId="6acefb31-2963-486c-b418-3da151fce9a3" providerId="ADAL" clId="{A55F77D3-5FF5-41A6-BFD2-05F67E406CB6}" dt="2023-09-25T07:05:06.489" v="6002" actId="14100"/>
          <ac:spMkLst>
            <pc:docMk/>
            <pc:sldMk cId="3146122837" sldId="381"/>
            <ac:spMk id="2" creationId="{AC96ADCC-3904-1A61-818A-CFE06C255851}"/>
          </ac:spMkLst>
        </pc:spChg>
        <pc:spChg chg="mod">
          <ac:chgData name="Sejal Singhal" userId="6acefb31-2963-486c-b418-3da151fce9a3" providerId="ADAL" clId="{A55F77D3-5FF5-41A6-BFD2-05F67E406CB6}" dt="2023-09-25T07:05:24.294" v="6044" actId="20577"/>
          <ac:spMkLst>
            <pc:docMk/>
            <pc:sldMk cId="3146122837" sldId="381"/>
            <ac:spMk id="3" creationId="{83C52500-BDCC-A54E-F637-35651D568773}"/>
          </ac:spMkLst>
        </pc:spChg>
        <pc:graphicFrameChg chg="add mod modGraphic">
          <ac:chgData name="Sejal Singhal" userId="6acefb31-2963-486c-b418-3da151fce9a3" providerId="ADAL" clId="{A55F77D3-5FF5-41A6-BFD2-05F67E406CB6}" dt="2023-09-25T07:05:11.317" v="6003" actId="1076"/>
          <ac:graphicFrameMkLst>
            <pc:docMk/>
            <pc:sldMk cId="3146122837" sldId="381"/>
            <ac:graphicFrameMk id="5" creationId="{C5D65206-874D-F8BB-EF1C-36BB7AA67ACB}"/>
          </ac:graphicFrameMkLst>
        </pc:graphicFrameChg>
      </pc:sldChg>
      <pc:sldChg chg="addSp modSp add mod ord">
        <pc:chgData name="Sejal Singhal" userId="6acefb31-2963-486c-b418-3da151fce9a3" providerId="ADAL" clId="{A55F77D3-5FF5-41A6-BFD2-05F67E406CB6}" dt="2023-09-27T06:29:51.644" v="10400" actId="1076"/>
        <pc:sldMkLst>
          <pc:docMk/>
          <pc:sldMk cId="862051562" sldId="382"/>
        </pc:sldMkLst>
        <pc:spChg chg="mod">
          <ac:chgData name="Sejal Singhal" userId="6acefb31-2963-486c-b418-3da151fce9a3" providerId="ADAL" clId="{A55F77D3-5FF5-41A6-BFD2-05F67E406CB6}" dt="2023-09-26T15:42:07.240" v="10201" actId="255"/>
          <ac:spMkLst>
            <pc:docMk/>
            <pc:sldMk cId="862051562" sldId="382"/>
            <ac:spMk id="2" creationId="{AC96ADCC-3904-1A61-818A-CFE06C255851}"/>
          </ac:spMkLst>
        </pc:spChg>
        <pc:spChg chg="mod">
          <ac:chgData name="Sejal Singhal" userId="6acefb31-2963-486c-b418-3da151fce9a3" providerId="ADAL" clId="{A55F77D3-5FF5-41A6-BFD2-05F67E406CB6}" dt="2023-09-27T06:29:51.644" v="10400" actId="1076"/>
          <ac:spMkLst>
            <pc:docMk/>
            <pc:sldMk cId="862051562" sldId="382"/>
            <ac:spMk id="3" creationId="{83C52500-BDCC-A54E-F637-35651D568773}"/>
          </ac:spMkLst>
        </pc:spChg>
        <pc:graphicFrameChg chg="add mod modGraphic">
          <ac:chgData name="Sejal Singhal" userId="6acefb31-2963-486c-b418-3da151fce9a3" providerId="ADAL" clId="{A55F77D3-5FF5-41A6-BFD2-05F67E406CB6}" dt="2023-09-26T15:41:52.421" v="10199" actId="1076"/>
          <ac:graphicFrameMkLst>
            <pc:docMk/>
            <pc:sldMk cId="862051562" sldId="382"/>
            <ac:graphicFrameMk id="5" creationId="{B9C1C7F2-3ACE-9727-9462-36F56E1CB811}"/>
          </ac:graphicFrameMkLst>
        </pc:graphicFrameChg>
      </pc:sldChg>
      <pc:sldChg chg="modSp add mod ord">
        <pc:chgData name="Sejal Singhal" userId="6acefb31-2963-486c-b418-3da151fce9a3" providerId="ADAL" clId="{A55F77D3-5FF5-41A6-BFD2-05F67E406CB6}" dt="2023-09-25T06:57:31.994" v="5799" actId="1076"/>
        <pc:sldMkLst>
          <pc:docMk/>
          <pc:sldMk cId="3222070469" sldId="383"/>
        </pc:sldMkLst>
        <pc:spChg chg="mod">
          <ac:chgData name="Sejal Singhal" userId="6acefb31-2963-486c-b418-3da151fce9a3" providerId="ADAL" clId="{A55F77D3-5FF5-41A6-BFD2-05F67E406CB6}" dt="2023-09-25T06:57:07.581" v="5798" actId="2711"/>
          <ac:spMkLst>
            <pc:docMk/>
            <pc:sldMk cId="3222070469" sldId="383"/>
            <ac:spMk id="2" creationId="{AC96ADCC-3904-1A61-818A-CFE06C255851}"/>
          </ac:spMkLst>
        </pc:spChg>
        <pc:spChg chg="mod">
          <ac:chgData name="Sejal Singhal" userId="6acefb31-2963-486c-b418-3da151fce9a3" providerId="ADAL" clId="{A55F77D3-5FF5-41A6-BFD2-05F67E406CB6}" dt="2023-09-25T06:57:31.994" v="5799" actId="1076"/>
          <ac:spMkLst>
            <pc:docMk/>
            <pc:sldMk cId="3222070469" sldId="383"/>
            <ac:spMk id="3" creationId="{83C52500-BDCC-A54E-F637-35651D568773}"/>
          </ac:spMkLst>
        </pc:spChg>
      </pc:sldChg>
      <pc:sldChg chg="addSp delSp modSp add mod">
        <pc:chgData name="Sejal Singhal" userId="6acefb31-2963-486c-b418-3da151fce9a3" providerId="ADAL" clId="{A55F77D3-5FF5-41A6-BFD2-05F67E406CB6}" dt="2023-09-26T15:30:46.421" v="10075" actId="14100"/>
        <pc:sldMkLst>
          <pc:docMk/>
          <pc:sldMk cId="1433371207" sldId="384"/>
        </pc:sldMkLst>
        <pc:spChg chg="mod">
          <ac:chgData name="Sejal Singhal" userId="6acefb31-2963-486c-b418-3da151fce9a3" providerId="ADAL" clId="{A55F77D3-5FF5-41A6-BFD2-05F67E406CB6}" dt="2023-09-26T15:07:15.749" v="9919" actId="14100"/>
          <ac:spMkLst>
            <pc:docMk/>
            <pc:sldMk cId="1433371207" sldId="384"/>
            <ac:spMk id="3" creationId="{83C52500-BDCC-A54E-F637-35651D568773}"/>
          </ac:spMkLst>
        </pc:spChg>
        <pc:spChg chg="del">
          <ac:chgData name="Sejal Singhal" userId="6acefb31-2963-486c-b418-3da151fce9a3" providerId="ADAL" clId="{A55F77D3-5FF5-41A6-BFD2-05F67E406CB6}" dt="2023-09-26T15:07:09.430" v="9917" actId="478"/>
          <ac:spMkLst>
            <pc:docMk/>
            <pc:sldMk cId="1433371207" sldId="384"/>
            <ac:spMk id="4" creationId="{AC91D6C1-3256-1A3A-1D05-DA43C97727C7}"/>
          </ac:spMkLst>
        </pc:spChg>
        <pc:graphicFrameChg chg="add del mod modGraphic">
          <ac:chgData name="Sejal Singhal" userId="6acefb31-2963-486c-b418-3da151fce9a3" providerId="ADAL" clId="{A55F77D3-5FF5-41A6-BFD2-05F67E406CB6}" dt="2023-09-26T15:05:48.151" v="9910" actId="478"/>
          <ac:graphicFrameMkLst>
            <pc:docMk/>
            <pc:sldMk cId="1433371207" sldId="384"/>
            <ac:graphicFrameMk id="5" creationId="{FAFA976A-4051-BF33-EA14-9009227BFF03}"/>
          </ac:graphicFrameMkLst>
        </pc:graphicFrameChg>
        <pc:graphicFrameChg chg="add del mod">
          <ac:chgData name="Sejal Singhal" userId="6acefb31-2963-486c-b418-3da151fce9a3" providerId="ADAL" clId="{A55F77D3-5FF5-41A6-BFD2-05F67E406CB6}" dt="2023-09-26T15:06:26.493" v="9912" actId="478"/>
          <ac:graphicFrameMkLst>
            <pc:docMk/>
            <pc:sldMk cId="1433371207" sldId="384"/>
            <ac:graphicFrameMk id="6" creationId="{9313AB0C-C444-88A0-0FA5-5A67FCF66DB1}"/>
          </ac:graphicFrameMkLst>
        </pc:graphicFrameChg>
        <pc:graphicFrameChg chg="add mod modGraphic">
          <ac:chgData name="Sejal Singhal" userId="6acefb31-2963-486c-b418-3da151fce9a3" providerId="ADAL" clId="{A55F77D3-5FF5-41A6-BFD2-05F67E406CB6}" dt="2023-09-26T15:30:46.421" v="10075" actId="14100"/>
          <ac:graphicFrameMkLst>
            <pc:docMk/>
            <pc:sldMk cId="1433371207" sldId="384"/>
            <ac:graphicFrameMk id="7" creationId="{F53B045C-2C7D-FF40-DCDB-3F9132CF2414}"/>
          </ac:graphicFrameMkLst>
        </pc:graphicFrameChg>
      </pc:sldChg>
      <pc:sldChg chg="modSp add mod ord">
        <pc:chgData name="Sejal Singhal" userId="6acefb31-2963-486c-b418-3da151fce9a3" providerId="ADAL" clId="{A55F77D3-5FF5-41A6-BFD2-05F67E406CB6}" dt="2023-09-26T07:47:31.694" v="7595" actId="113"/>
        <pc:sldMkLst>
          <pc:docMk/>
          <pc:sldMk cId="2952886277" sldId="385"/>
        </pc:sldMkLst>
        <pc:spChg chg="mod">
          <ac:chgData name="Sejal Singhal" userId="6acefb31-2963-486c-b418-3da151fce9a3" providerId="ADAL" clId="{A55F77D3-5FF5-41A6-BFD2-05F67E406CB6}" dt="2023-09-26T07:47:31.694" v="7595" actId="113"/>
          <ac:spMkLst>
            <pc:docMk/>
            <pc:sldMk cId="2952886277" sldId="385"/>
            <ac:spMk id="2" creationId="{AC96ADCC-3904-1A61-818A-CFE06C255851}"/>
          </ac:spMkLst>
        </pc:spChg>
        <pc:spChg chg="mod">
          <ac:chgData name="Sejal Singhal" userId="6acefb31-2963-486c-b418-3da151fce9a3" providerId="ADAL" clId="{A55F77D3-5FF5-41A6-BFD2-05F67E406CB6}" dt="2023-09-25T07:30:00.899" v="6124" actId="20577"/>
          <ac:spMkLst>
            <pc:docMk/>
            <pc:sldMk cId="2952886277" sldId="385"/>
            <ac:spMk id="3" creationId="{83C52500-BDCC-A54E-F637-35651D568773}"/>
          </ac:spMkLst>
        </pc:spChg>
      </pc:sldChg>
      <pc:sldChg chg="add ord">
        <pc:chgData name="Sejal Singhal" userId="6acefb31-2963-486c-b418-3da151fce9a3" providerId="ADAL" clId="{A55F77D3-5FF5-41A6-BFD2-05F67E406CB6}" dt="2023-09-25T08:16:28.745" v="6184"/>
        <pc:sldMkLst>
          <pc:docMk/>
          <pc:sldMk cId="2333689370" sldId="386"/>
        </pc:sldMkLst>
      </pc:sldChg>
      <pc:sldChg chg="modSp add mod ord">
        <pc:chgData name="Sejal Singhal" userId="6acefb31-2963-486c-b418-3da151fce9a3" providerId="ADAL" clId="{A55F77D3-5FF5-41A6-BFD2-05F67E406CB6}" dt="2023-09-27T06:21:43.803" v="10264"/>
        <pc:sldMkLst>
          <pc:docMk/>
          <pc:sldMk cId="2746883062" sldId="387"/>
        </pc:sldMkLst>
        <pc:spChg chg="mod">
          <ac:chgData name="Sejal Singhal" userId="6acefb31-2963-486c-b418-3da151fce9a3" providerId="ADAL" clId="{A55F77D3-5FF5-41A6-BFD2-05F67E406CB6}" dt="2023-09-27T05:59:07.923" v="10262" actId="20577"/>
          <ac:spMkLst>
            <pc:docMk/>
            <pc:sldMk cId="2746883062" sldId="387"/>
            <ac:spMk id="2" creationId="{AC96ADCC-3904-1A61-818A-CFE06C255851}"/>
          </ac:spMkLst>
        </pc:spChg>
        <pc:spChg chg="mod">
          <ac:chgData name="Sejal Singhal" userId="6acefb31-2963-486c-b418-3da151fce9a3" providerId="ADAL" clId="{A55F77D3-5FF5-41A6-BFD2-05F67E406CB6}" dt="2023-09-27T05:56:30.093" v="10229" actId="20577"/>
          <ac:spMkLst>
            <pc:docMk/>
            <pc:sldMk cId="2746883062" sldId="387"/>
            <ac:spMk id="3" creationId="{83C52500-BDCC-A54E-F637-35651D568773}"/>
          </ac:spMkLst>
        </pc:spChg>
      </pc:sldChg>
      <pc:sldChg chg="modSp add mod ord">
        <pc:chgData name="Sejal Singhal" userId="6acefb31-2963-486c-b418-3da151fce9a3" providerId="ADAL" clId="{A55F77D3-5FF5-41A6-BFD2-05F67E406CB6}" dt="2023-09-25T10:32:10.973" v="6730" actId="20577"/>
        <pc:sldMkLst>
          <pc:docMk/>
          <pc:sldMk cId="2821616033" sldId="388"/>
        </pc:sldMkLst>
        <pc:spChg chg="mod">
          <ac:chgData name="Sejal Singhal" userId="6acefb31-2963-486c-b418-3da151fce9a3" providerId="ADAL" clId="{A55F77D3-5FF5-41A6-BFD2-05F67E406CB6}" dt="2023-09-25T10:32:10.973" v="6730" actId="20577"/>
          <ac:spMkLst>
            <pc:docMk/>
            <pc:sldMk cId="2821616033" sldId="388"/>
            <ac:spMk id="3" creationId="{83C52500-BDCC-A54E-F637-35651D568773}"/>
          </ac:spMkLst>
        </pc:spChg>
        <pc:graphicFrameChg chg="mod">
          <ac:chgData name="Sejal Singhal" userId="6acefb31-2963-486c-b418-3da151fce9a3" providerId="ADAL" clId="{A55F77D3-5FF5-41A6-BFD2-05F67E406CB6}" dt="2023-09-25T09:21:01.266" v="6692" actId="20577"/>
          <ac:graphicFrameMkLst>
            <pc:docMk/>
            <pc:sldMk cId="2821616033" sldId="388"/>
            <ac:graphicFrameMk id="5" creationId="{0DF4A3CB-C0C0-2DE1-7955-B92AA5A90887}"/>
          </ac:graphicFrameMkLst>
        </pc:graphicFrameChg>
      </pc:sldChg>
      <pc:sldChg chg="modSp add mod ord">
        <pc:chgData name="Sejal Singhal" userId="6acefb31-2963-486c-b418-3da151fce9a3" providerId="ADAL" clId="{A55F77D3-5FF5-41A6-BFD2-05F67E406CB6}" dt="2023-09-25T10:00:36.254" v="6728" actId="2711"/>
        <pc:sldMkLst>
          <pc:docMk/>
          <pc:sldMk cId="3059301070" sldId="389"/>
        </pc:sldMkLst>
        <pc:spChg chg="mod">
          <ac:chgData name="Sejal Singhal" userId="6acefb31-2963-486c-b418-3da151fce9a3" providerId="ADAL" clId="{A55F77D3-5FF5-41A6-BFD2-05F67E406CB6}" dt="2023-09-25T10:00:36.254" v="6728" actId="2711"/>
          <ac:spMkLst>
            <pc:docMk/>
            <pc:sldMk cId="3059301070" sldId="389"/>
            <ac:spMk id="2" creationId="{AC96ADCC-3904-1A61-818A-CFE06C255851}"/>
          </ac:spMkLst>
        </pc:spChg>
        <pc:spChg chg="mod">
          <ac:chgData name="Sejal Singhal" userId="6acefb31-2963-486c-b418-3da151fce9a3" providerId="ADAL" clId="{A55F77D3-5FF5-41A6-BFD2-05F67E406CB6}" dt="2023-09-25T08:18:40.870" v="6235" actId="20577"/>
          <ac:spMkLst>
            <pc:docMk/>
            <pc:sldMk cId="3059301070" sldId="389"/>
            <ac:spMk id="3" creationId="{83C52500-BDCC-A54E-F637-35651D568773}"/>
          </ac:spMkLst>
        </pc:spChg>
      </pc:sldChg>
      <pc:sldChg chg="addSp modSp add mod ord">
        <pc:chgData name="Sejal Singhal" userId="6acefb31-2963-486c-b418-3da151fce9a3" providerId="ADAL" clId="{A55F77D3-5FF5-41A6-BFD2-05F67E406CB6}" dt="2023-09-26T15:18:26.995" v="10013" actId="12"/>
        <pc:sldMkLst>
          <pc:docMk/>
          <pc:sldMk cId="1329410407" sldId="390"/>
        </pc:sldMkLst>
        <pc:spChg chg="mod">
          <ac:chgData name="Sejal Singhal" userId="6acefb31-2963-486c-b418-3da151fce9a3" providerId="ADAL" clId="{A55F77D3-5FF5-41A6-BFD2-05F67E406CB6}" dt="2023-09-26T15:18:20.777" v="10012" actId="12"/>
          <ac:spMkLst>
            <pc:docMk/>
            <pc:sldMk cId="1329410407" sldId="390"/>
            <ac:spMk id="2" creationId="{AC96ADCC-3904-1A61-818A-CFE06C255851}"/>
          </ac:spMkLst>
        </pc:spChg>
        <pc:spChg chg="mod">
          <ac:chgData name="Sejal Singhal" userId="6acefb31-2963-486c-b418-3da151fce9a3" providerId="ADAL" clId="{A55F77D3-5FF5-41A6-BFD2-05F67E406CB6}" dt="2023-09-26T11:54:24.237" v="9383" actId="1076"/>
          <ac:spMkLst>
            <pc:docMk/>
            <pc:sldMk cId="1329410407" sldId="390"/>
            <ac:spMk id="3" creationId="{83C52500-BDCC-A54E-F637-35651D568773}"/>
          </ac:spMkLst>
        </pc:spChg>
        <pc:spChg chg="add mod">
          <ac:chgData name="Sejal Singhal" userId="6acefb31-2963-486c-b418-3da151fce9a3" providerId="ADAL" clId="{A55F77D3-5FF5-41A6-BFD2-05F67E406CB6}" dt="2023-09-26T11:35:12.448" v="9258" actId="6549"/>
          <ac:spMkLst>
            <pc:docMk/>
            <pc:sldMk cId="1329410407" sldId="390"/>
            <ac:spMk id="6" creationId="{22A210E6-9FBF-96F0-72F0-F440E1300F98}"/>
          </ac:spMkLst>
        </pc:spChg>
        <pc:spChg chg="add mod">
          <ac:chgData name="Sejal Singhal" userId="6acefb31-2963-486c-b418-3da151fce9a3" providerId="ADAL" clId="{A55F77D3-5FF5-41A6-BFD2-05F67E406CB6}" dt="2023-09-26T15:18:26.995" v="10013" actId="12"/>
          <ac:spMkLst>
            <pc:docMk/>
            <pc:sldMk cId="1329410407" sldId="390"/>
            <ac:spMk id="7" creationId="{9929C4CE-1BD0-ADCF-4805-4AD36E27FCA4}"/>
          </ac:spMkLst>
        </pc:spChg>
        <pc:graphicFrameChg chg="add mod modGraphic">
          <ac:chgData name="Sejal Singhal" userId="6acefb31-2963-486c-b418-3da151fce9a3" providerId="ADAL" clId="{A55F77D3-5FF5-41A6-BFD2-05F67E406CB6}" dt="2023-09-26T14:25:27.705" v="9448" actId="1076"/>
          <ac:graphicFrameMkLst>
            <pc:docMk/>
            <pc:sldMk cId="1329410407" sldId="390"/>
            <ac:graphicFrameMk id="5" creationId="{10994BC5-0CA2-5420-F3B8-6AB379E1646F}"/>
          </ac:graphicFrameMkLst>
        </pc:graphicFrameChg>
      </pc:sldChg>
      <pc:sldChg chg="modSp add mod ord">
        <pc:chgData name="Sejal Singhal" userId="6acefb31-2963-486c-b418-3da151fce9a3" providerId="ADAL" clId="{A55F77D3-5FF5-41A6-BFD2-05F67E406CB6}" dt="2023-09-26T05:38:45.358" v="6765" actId="20577"/>
        <pc:sldMkLst>
          <pc:docMk/>
          <pc:sldMk cId="1998585317" sldId="391"/>
        </pc:sldMkLst>
        <pc:spChg chg="mod">
          <ac:chgData name="Sejal Singhal" userId="6acefb31-2963-486c-b418-3da151fce9a3" providerId="ADAL" clId="{A55F77D3-5FF5-41A6-BFD2-05F67E406CB6}" dt="2023-09-26T05:38:45.358" v="6765" actId="20577"/>
          <ac:spMkLst>
            <pc:docMk/>
            <pc:sldMk cId="1998585317" sldId="391"/>
            <ac:spMk id="2" creationId="{9F7FEAE3-61D6-5E1A-E595-CDBF8E14930A}"/>
          </ac:spMkLst>
        </pc:spChg>
      </pc:sldChg>
      <pc:sldChg chg="modSp add mod">
        <pc:chgData name="Sejal Singhal" userId="6acefb31-2963-486c-b418-3da151fce9a3" providerId="ADAL" clId="{A55F77D3-5FF5-41A6-BFD2-05F67E406CB6}" dt="2023-09-26T08:18:08.722" v="8295" actId="179"/>
        <pc:sldMkLst>
          <pc:docMk/>
          <pc:sldMk cId="1678442388" sldId="392"/>
        </pc:sldMkLst>
        <pc:spChg chg="mod">
          <ac:chgData name="Sejal Singhal" userId="6acefb31-2963-486c-b418-3da151fce9a3" providerId="ADAL" clId="{A55F77D3-5FF5-41A6-BFD2-05F67E406CB6}" dt="2023-09-26T08:13:24.394" v="8254" actId="20577"/>
          <ac:spMkLst>
            <pc:docMk/>
            <pc:sldMk cId="1678442388" sldId="392"/>
            <ac:spMk id="3" creationId="{4AEDEFB5-CDD5-AF1E-B21F-8DD0F7FC8570}"/>
          </ac:spMkLst>
        </pc:spChg>
        <pc:spChg chg="mod">
          <ac:chgData name="Sejal Singhal" userId="6acefb31-2963-486c-b418-3da151fce9a3" providerId="ADAL" clId="{A55F77D3-5FF5-41A6-BFD2-05F67E406CB6}" dt="2023-09-26T08:18:08.722" v="8295" actId="179"/>
          <ac:spMkLst>
            <pc:docMk/>
            <pc:sldMk cId="1678442388" sldId="392"/>
            <ac:spMk id="9" creationId="{D2DCD74F-FF44-6048-1440-38674D36C9B5}"/>
          </ac:spMkLst>
        </pc:spChg>
      </pc:sldChg>
      <pc:sldChg chg="modSp add mod ord">
        <pc:chgData name="Sejal Singhal" userId="6acefb31-2963-486c-b418-3da151fce9a3" providerId="ADAL" clId="{A55F77D3-5FF5-41A6-BFD2-05F67E406CB6}" dt="2023-09-26T15:18:09.070" v="10011" actId="12"/>
        <pc:sldMkLst>
          <pc:docMk/>
          <pc:sldMk cId="2793847860" sldId="393"/>
        </pc:sldMkLst>
        <pc:spChg chg="mod">
          <ac:chgData name="Sejal Singhal" userId="6acefb31-2963-486c-b418-3da151fce9a3" providerId="ADAL" clId="{A55F77D3-5FF5-41A6-BFD2-05F67E406CB6}" dt="2023-09-26T15:17:53.612" v="10007" actId="12"/>
          <ac:spMkLst>
            <pc:docMk/>
            <pc:sldMk cId="2793847860" sldId="393"/>
            <ac:spMk id="2" creationId="{AC96ADCC-3904-1A61-818A-CFE06C255851}"/>
          </ac:spMkLst>
        </pc:spChg>
        <pc:spChg chg="mod">
          <ac:chgData name="Sejal Singhal" userId="6acefb31-2963-486c-b418-3da151fce9a3" providerId="ADAL" clId="{A55F77D3-5FF5-41A6-BFD2-05F67E406CB6}" dt="2023-09-26T15:17:51.183" v="10006" actId="1076"/>
          <ac:spMkLst>
            <pc:docMk/>
            <pc:sldMk cId="2793847860" sldId="393"/>
            <ac:spMk id="3" creationId="{83C52500-BDCC-A54E-F637-35651D568773}"/>
          </ac:spMkLst>
        </pc:spChg>
        <pc:spChg chg="mod">
          <ac:chgData name="Sejal Singhal" userId="6acefb31-2963-486c-b418-3da151fce9a3" providerId="ADAL" clId="{A55F77D3-5FF5-41A6-BFD2-05F67E406CB6}" dt="2023-09-26T15:18:09.070" v="10011" actId="12"/>
          <ac:spMkLst>
            <pc:docMk/>
            <pc:sldMk cId="2793847860" sldId="393"/>
            <ac:spMk id="7" creationId="{9929C4CE-1BD0-ADCF-4805-4AD36E27FCA4}"/>
          </ac:spMkLst>
        </pc:spChg>
      </pc:sldChg>
      <pc:sldChg chg="addSp delSp modSp add mod">
        <pc:chgData name="Sejal Singhal" userId="6acefb31-2963-486c-b418-3da151fce9a3" providerId="ADAL" clId="{A55F77D3-5FF5-41A6-BFD2-05F67E406CB6}" dt="2023-09-26T15:30:30.933" v="10073" actId="2711"/>
        <pc:sldMkLst>
          <pc:docMk/>
          <pc:sldMk cId="3331505554" sldId="394"/>
        </pc:sldMkLst>
        <pc:spChg chg="mod">
          <ac:chgData name="Sejal Singhal" userId="6acefb31-2963-486c-b418-3da151fce9a3" providerId="ADAL" clId="{A55F77D3-5FF5-41A6-BFD2-05F67E406CB6}" dt="2023-09-26T15:30:18.396" v="10072" actId="2711"/>
          <ac:spMkLst>
            <pc:docMk/>
            <pc:sldMk cId="3331505554" sldId="394"/>
            <ac:spMk id="2" creationId="{AC96ADCC-3904-1A61-818A-CFE06C255851}"/>
          </ac:spMkLst>
        </pc:spChg>
        <pc:spChg chg="mod">
          <ac:chgData name="Sejal Singhal" userId="6acefb31-2963-486c-b418-3da151fce9a3" providerId="ADAL" clId="{A55F77D3-5FF5-41A6-BFD2-05F67E406CB6}" dt="2023-09-26T15:30:18.396" v="10072" actId="2711"/>
          <ac:spMkLst>
            <pc:docMk/>
            <pc:sldMk cId="3331505554" sldId="394"/>
            <ac:spMk id="3" creationId="{83C52500-BDCC-A54E-F637-35651D568773}"/>
          </ac:spMkLst>
        </pc:spChg>
        <pc:graphicFrameChg chg="add mod modGraphic">
          <ac:chgData name="Sejal Singhal" userId="6acefb31-2963-486c-b418-3da151fce9a3" providerId="ADAL" clId="{A55F77D3-5FF5-41A6-BFD2-05F67E406CB6}" dt="2023-09-26T15:30:30.933" v="10073" actId="2711"/>
          <ac:graphicFrameMkLst>
            <pc:docMk/>
            <pc:sldMk cId="3331505554" sldId="394"/>
            <ac:graphicFrameMk id="4" creationId="{1C58EBCD-142D-B9CF-5A8C-4F2AF420B748}"/>
          </ac:graphicFrameMkLst>
        </pc:graphicFrameChg>
        <pc:graphicFrameChg chg="del">
          <ac:chgData name="Sejal Singhal" userId="6acefb31-2963-486c-b418-3da151fce9a3" providerId="ADAL" clId="{A55F77D3-5FF5-41A6-BFD2-05F67E406CB6}" dt="2023-09-26T15:08:43.789" v="9935" actId="478"/>
          <ac:graphicFrameMkLst>
            <pc:docMk/>
            <pc:sldMk cId="3331505554" sldId="394"/>
            <ac:graphicFrameMk id="7" creationId="{F53B045C-2C7D-FF40-DCDB-3F9132CF2414}"/>
          </ac:graphicFrameMkLst>
        </pc:graphicFrameChg>
      </pc:sldChg>
      <pc:sldChg chg="modSp add mod ord">
        <pc:chgData name="Sejal Singhal" userId="6acefb31-2963-486c-b418-3da151fce9a3" providerId="ADAL" clId="{A55F77D3-5FF5-41A6-BFD2-05F67E406CB6}" dt="2023-09-27T06:27:07.747" v="10399" actId="20577"/>
        <pc:sldMkLst>
          <pc:docMk/>
          <pc:sldMk cId="261503454" sldId="395"/>
        </pc:sldMkLst>
        <pc:spChg chg="mod">
          <ac:chgData name="Sejal Singhal" userId="6acefb31-2963-486c-b418-3da151fce9a3" providerId="ADAL" clId="{A55F77D3-5FF5-41A6-BFD2-05F67E406CB6}" dt="2023-09-27T06:27:07.747" v="10399" actId="20577"/>
          <ac:spMkLst>
            <pc:docMk/>
            <pc:sldMk cId="261503454" sldId="395"/>
            <ac:spMk id="2" creationId="{AC96ADCC-3904-1A61-818A-CFE06C255851}"/>
          </ac:spMkLst>
        </pc:spChg>
        <pc:spChg chg="mod">
          <ac:chgData name="Sejal Singhal" userId="6acefb31-2963-486c-b418-3da151fce9a3" providerId="ADAL" clId="{A55F77D3-5FF5-41A6-BFD2-05F67E406CB6}" dt="2023-09-27T06:23:26.497" v="10301" actId="20577"/>
          <ac:spMkLst>
            <pc:docMk/>
            <pc:sldMk cId="261503454" sldId="395"/>
            <ac:spMk id="3" creationId="{83C52500-BDCC-A54E-F637-35651D568773}"/>
          </ac:spMkLst>
        </pc:spChg>
      </pc:sldChg>
      <pc:sldChg chg="new del">
        <pc:chgData name="Sejal Singhal" userId="6acefb31-2963-486c-b418-3da151fce9a3" providerId="ADAL" clId="{A55F77D3-5FF5-41A6-BFD2-05F67E406CB6}" dt="2023-09-27T05:52:23.580" v="10203" actId="680"/>
        <pc:sldMkLst>
          <pc:docMk/>
          <pc:sldMk cId="1037528958" sldId="395"/>
        </pc:sldMkLst>
      </pc:sldChg>
      <pc:sldChg chg="add">
        <pc:chgData name="Sejal Singhal" userId="6acefb31-2963-486c-b418-3da151fce9a3" providerId="ADAL" clId="{A55F77D3-5FF5-41A6-BFD2-05F67E406CB6}" dt="2023-09-27T09:28:28.415" v="10401" actId="2890"/>
        <pc:sldMkLst>
          <pc:docMk/>
          <pc:sldMk cId="216463267" sldId="396"/>
        </pc:sldMkLst>
      </pc:sldChg>
      <pc:sldChg chg="add">
        <pc:chgData name="Sejal Singhal" userId="6acefb31-2963-486c-b418-3da151fce9a3" providerId="ADAL" clId="{A55F77D3-5FF5-41A6-BFD2-05F67E406CB6}" dt="2023-09-27T09:29:43.082" v="10402" actId="2890"/>
        <pc:sldMkLst>
          <pc:docMk/>
          <pc:sldMk cId="528807680" sldId="397"/>
        </pc:sldMkLst>
      </pc:sldChg>
    </pc:docChg>
  </pc:docChgLst>
  <pc:docChgLst>
    <pc:chgData name="Sejal Singhal" userId="6acefb31-2963-486c-b418-3da151fce9a3" providerId="ADAL" clId="{F2B5FBA0-4646-46B8-81E1-11A4A742223C}"/>
    <pc:docChg chg="undo redo custSel addSld delSld modSld sldOrd delMainMaster modSection">
      <pc:chgData name="Sejal Singhal" userId="6acefb31-2963-486c-b418-3da151fce9a3" providerId="ADAL" clId="{F2B5FBA0-4646-46B8-81E1-11A4A742223C}" dt="2024-02-29T05:56:41.698" v="7050" actId="12"/>
      <pc:docMkLst>
        <pc:docMk/>
      </pc:docMkLst>
      <pc:sldChg chg="addSp delSp modSp mod">
        <pc:chgData name="Sejal Singhal" userId="6acefb31-2963-486c-b418-3da151fce9a3" providerId="ADAL" clId="{F2B5FBA0-4646-46B8-81E1-11A4A742223C}" dt="2024-02-23T08:30:46.607" v="99" actId="14100"/>
        <pc:sldMkLst>
          <pc:docMk/>
          <pc:sldMk cId="3799339224" sldId="256"/>
        </pc:sldMkLst>
        <pc:spChg chg="mod">
          <ac:chgData name="Sejal Singhal" userId="6acefb31-2963-486c-b418-3da151fce9a3" providerId="ADAL" clId="{F2B5FBA0-4646-46B8-81E1-11A4A742223C}" dt="2024-02-23T08:25:10.222" v="73" actId="403"/>
          <ac:spMkLst>
            <pc:docMk/>
            <pc:sldMk cId="3799339224" sldId="256"/>
            <ac:spMk id="2" creationId="{BBBEFC9B-5949-02A2-D3FC-FF88BCC9416C}"/>
          </ac:spMkLst>
        </pc:spChg>
        <pc:picChg chg="del">
          <ac:chgData name="Sejal Singhal" userId="6acefb31-2963-486c-b418-3da151fce9a3" providerId="ADAL" clId="{F2B5FBA0-4646-46B8-81E1-11A4A742223C}" dt="2024-02-23T08:23:09.912" v="0" actId="478"/>
          <ac:picMkLst>
            <pc:docMk/>
            <pc:sldMk cId="3799339224" sldId="256"/>
            <ac:picMk id="5" creationId="{08D70C66-30A5-A4F9-4FA2-24F9AC4E1DC6}"/>
          </ac:picMkLst>
        </pc:picChg>
        <pc:picChg chg="add del mod modCrop">
          <ac:chgData name="Sejal Singhal" userId="6acefb31-2963-486c-b418-3da151fce9a3" providerId="ADAL" clId="{F2B5FBA0-4646-46B8-81E1-11A4A742223C}" dt="2024-02-23T08:29:21.926" v="87" actId="478"/>
          <ac:picMkLst>
            <pc:docMk/>
            <pc:sldMk cId="3799339224" sldId="256"/>
            <ac:picMk id="6" creationId="{6010A33D-BEE4-7331-52AE-BF7ACB266F47}"/>
          </ac:picMkLst>
        </pc:picChg>
        <pc:picChg chg="add mod modCrop">
          <ac:chgData name="Sejal Singhal" userId="6acefb31-2963-486c-b418-3da151fce9a3" providerId="ADAL" clId="{F2B5FBA0-4646-46B8-81E1-11A4A742223C}" dt="2024-02-23T08:30:46.607" v="99" actId="14100"/>
          <ac:picMkLst>
            <pc:docMk/>
            <pc:sldMk cId="3799339224" sldId="256"/>
            <ac:picMk id="8" creationId="{9B44362D-3A52-F340-93C4-4CD48DF65E46}"/>
          </ac:picMkLst>
        </pc:picChg>
      </pc:sldChg>
      <pc:sldChg chg="modSp add del mod">
        <pc:chgData name="Sejal Singhal" userId="6acefb31-2963-486c-b418-3da151fce9a3" providerId="ADAL" clId="{F2B5FBA0-4646-46B8-81E1-11A4A742223C}" dt="2024-02-26T14:16:55.847" v="2081" actId="2696"/>
        <pc:sldMkLst>
          <pc:docMk/>
          <pc:sldMk cId="444897432" sldId="266"/>
        </pc:sldMkLst>
        <pc:graphicFrameChg chg="modGraphic">
          <ac:chgData name="Sejal Singhal" userId="6acefb31-2963-486c-b418-3da151fce9a3" providerId="ADAL" clId="{F2B5FBA0-4646-46B8-81E1-11A4A742223C}" dt="2024-02-26T14:16:21.084" v="2078" actId="12385"/>
          <ac:graphicFrameMkLst>
            <pc:docMk/>
            <pc:sldMk cId="444897432" sldId="266"/>
            <ac:graphicFrameMk id="4" creationId="{290AE526-06A1-6429-3B12-4CFC78AC9830}"/>
          </ac:graphicFrameMkLst>
        </pc:graphicFrameChg>
      </pc:sldChg>
      <pc:sldChg chg="modSp mod">
        <pc:chgData name="Sejal Singhal" userId="6acefb31-2963-486c-b418-3da151fce9a3" providerId="ADAL" clId="{F2B5FBA0-4646-46B8-81E1-11A4A742223C}" dt="2024-02-28T09:39:03.484" v="6168"/>
        <pc:sldMkLst>
          <pc:docMk/>
          <pc:sldMk cId="845825006" sldId="283"/>
        </pc:sldMkLst>
        <pc:spChg chg="mod">
          <ac:chgData name="Sejal Singhal" userId="6acefb31-2963-486c-b418-3da151fce9a3" providerId="ADAL" clId="{F2B5FBA0-4646-46B8-81E1-11A4A742223C}" dt="2024-02-28T09:39:03.484" v="6168"/>
          <ac:spMkLst>
            <pc:docMk/>
            <pc:sldMk cId="845825006" sldId="283"/>
            <ac:spMk id="2" creationId="{8CF1D5C5-23A3-50E9-6A3D-9BA7A02DA897}"/>
          </ac:spMkLst>
        </pc:spChg>
        <pc:spChg chg="mod">
          <ac:chgData name="Sejal Singhal" userId="6acefb31-2963-486c-b418-3da151fce9a3" providerId="ADAL" clId="{F2B5FBA0-4646-46B8-81E1-11A4A742223C}" dt="2024-02-26T14:19:34.925" v="2094" actId="108"/>
          <ac:spMkLst>
            <pc:docMk/>
            <pc:sldMk cId="845825006" sldId="283"/>
            <ac:spMk id="5" creationId="{BFDB36AA-AA87-EC58-1B52-5CAE30031363}"/>
          </ac:spMkLst>
        </pc:spChg>
      </pc:sldChg>
      <pc:sldChg chg="del">
        <pc:chgData name="Sejal Singhal" userId="6acefb31-2963-486c-b418-3da151fce9a3" providerId="ADAL" clId="{F2B5FBA0-4646-46B8-81E1-11A4A742223C}" dt="2024-02-27T12:37:46.392" v="5079" actId="2696"/>
        <pc:sldMkLst>
          <pc:docMk/>
          <pc:sldMk cId="2662599318" sldId="301"/>
        </pc:sldMkLst>
      </pc:sldChg>
      <pc:sldChg chg="del">
        <pc:chgData name="Sejal Singhal" userId="6acefb31-2963-486c-b418-3da151fce9a3" providerId="ADAL" clId="{F2B5FBA0-4646-46B8-81E1-11A4A742223C}" dt="2024-02-28T09:40:33.605" v="6175" actId="2696"/>
        <pc:sldMkLst>
          <pc:docMk/>
          <pc:sldMk cId="3943196668" sldId="302"/>
        </pc:sldMkLst>
      </pc:sldChg>
      <pc:sldChg chg="modSp mod">
        <pc:chgData name="Sejal Singhal" userId="6acefb31-2963-486c-b418-3da151fce9a3" providerId="ADAL" clId="{F2B5FBA0-4646-46B8-81E1-11A4A742223C}" dt="2024-02-29T05:55:15.521" v="7049" actId="108"/>
        <pc:sldMkLst>
          <pc:docMk/>
          <pc:sldMk cId="2009447573" sldId="319"/>
        </pc:sldMkLst>
        <pc:spChg chg="mod">
          <ac:chgData name="Sejal Singhal" userId="6acefb31-2963-486c-b418-3da151fce9a3" providerId="ADAL" clId="{F2B5FBA0-4646-46B8-81E1-11A4A742223C}" dt="2024-02-29T05:55:15.521" v="7049" actId="108"/>
          <ac:spMkLst>
            <pc:docMk/>
            <pc:sldMk cId="2009447573" sldId="319"/>
            <ac:spMk id="9" creationId="{D2DCD74F-FF44-6048-1440-38674D36C9B5}"/>
          </ac:spMkLst>
        </pc:spChg>
      </pc:sldChg>
      <pc:sldChg chg="modSp mod ord">
        <pc:chgData name="Sejal Singhal" userId="6acefb31-2963-486c-b418-3da151fce9a3" providerId="ADAL" clId="{F2B5FBA0-4646-46B8-81E1-11A4A742223C}" dt="2024-02-26T14:19:43.679" v="2097" actId="20577"/>
        <pc:sldMkLst>
          <pc:docMk/>
          <pc:sldMk cId="1696518359" sldId="321"/>
        </pc:sldMkLst>
        <pc:spChg chg="mod">
          <ac:chgData name="Sejal Singhal" userId="6acefb31-2963-486c-b418-3da151fce9a3" providerId="ADAL" clId="{F2B5FBA0-4646-46B8-81E1-11A4A742223C}" dt="2024-02-26T14:12:02.866" v="2075"/>
          <ac:spMkLst>
            <pc:docMk/>
            <pc:sldMk cId="1696518359" sldId="321"/>
            <ac:spMk id="2" creationId="{AC96ADCC-3904-1A61-818A-CFE06C255851}"/>
          </ac:spMkLst>
        </pc:spChg>
        <pc:spChg chg="mod">
          <ac:chgData name="Sejal Singhal" userId="6acefb31-2963-486c-b418-3da151fce9a3" providerId="ADAL" clId="{F2B5FBA0-4646-46B8-81E1-11A4A742223C}" dt="2024-02-26T14:19:43.679" v="2097" actId="20577"/>
          <ac:spMkLst>
            <pc:docMk/>
            <pc:sldMk cId="1696518359" sldId="321"/>
            <ac:spMk id="3" creationId="{83C52500-BDCC-A54E-F637-35651D568773}"/>
          </ac:spMkLst>
        </pc:spChg>
        <pc:spChg chg="mod">
          <ac:chgData name="Sejal Singhal" userId="6acefb31-2963-486c-b418-3da151fce9a3" providerId="ADAL" clId="{F2B5FBA0-4646-46B8-81E1-11A4A742223C}" dt="2024-02-26T14:19:39.950" v="2096" actId="108"/>
          <ac:spMkLst>
            <pc:docMk/>
            <pc:sldMk cId="1696518359" sldId="321"/>
            <ac:spMk id="4" creationId="{AC91D6C1-3256-1A3A-1D05-DA43C97727C7}"/>
          </ac:spMkLst>
        </pc:spChg>
      </pc:sldChg>
      <pc:sldChg chg="addSp delSp modSp mod ord">
        <pc:chgData name="Sejal Singhal" userId="6acefb31-2963-486c-b418-3da151fce9a3" providerId="ADAL" clId="{F2B5FBA0-4646-46B8-81E1-11A4A742223C}" dt="2024-02-27T06:06:24.532" v="2770" actId="20577"/>
        <pc:sldMkLst>
          <pc:docMk/>
          <pc:sldMk cId="426625849" sldId="322"/>
        </pc:sldMkLst>
        <pc:spChg chg="mod">
          <ac:chgData name="Sejal Singhal" userId="6acefb31-2963-486c-b418-3da151fce9a3" providerId="ADAL" clId="{F2B5FBA0-4646-46B8-81E1-11A4A742223C}" dt="2024-02-26T14:49:19.976" v="2100"/>
          <ac:spMkLst>
            <pc:docMk/>
            <pc:sldMk cId="426625849" sldId="322"/>
            <ac:spMk id="3" creationId="{83C52500-BDCC-A54E-F637-35651D568773}"/>
          </ac:spMkLst>
        </pc:spChg>
        <pc:graphicFrameChg chg="del">
          <ac:chgData name="Sejal Singhal" userId="6acefb31-2963-486c-b418-3da151fce9a3" providerId="ADAL" clId="{F2B5FBA0-4646-46B8-81E1-11A4A742223C}" dt="2024-02-26T14:39:12.025" v="2098" actId="478"/>
          <ac:graphicFrameMkLst>
            <pc:docMk/>
            <pc:sldMk cId="426625849" sldId="322"/>
            <ac:graphicFrameMk id="7" creationId="{586A425A-FF8C-D01E-2A53-1B3AD142CDE4}"/>
          </ac:graphicFrameMkLst>
        </pc:graphicFrameChg>
        <pc:graphicFrameChg chg="add mod modGraphic">
          <ac:chgData name="Sejal Singhal" userId="6acefb31-2963-486c-b418-3da151fce9a3" providerId="ADAL" clId="{F2B5FBA0-4646-46B8-81E1-11A4A742223C}" dt="2024-02-27T06:06:24.532" v="2770" actId="20577"/>
          <ac:graphicFrameMkLst>
            <pc:docMk/>
            <pc:sldMk cId="426625849" sldId="322"/>
            <ac:graphicFrameMk id="8" creationId="{7B341139-0421-813A-2941-C2DEE48C6A35}"/>
          </ac:graphicFrameMkLst>
        </pc:graphicFrameChg>
        <pc:picChg chg="add del mod modCrop">
          <ac:chgData name="Sejal Singhal" userId="6acefb31-2963-486c-b418-3da151fce9a3" providerId="ADAL" clId="{F2B5FBA0-4646-46B8-81E1-11A4A742223C}" dt="2024-02-27T05:53:20.210" v="2746" actId="478"/>
          <ac:picMkLst>
            <pc:docMk/>
            <pc:sldMk cId="426625849" sldId="322"/>
            <ac:picMk id="6" creationId="{FEF1A2C5-4EDC-35E7-EA6E-E32DBE890F0B}"/>
          </ac:picMkLst>
        </pc:picChg>
      </pc:sldChg>
      <pc:sldChg chg="del">
        <pc:chgData name="Sejal Singhal" userId="6acefb31-2963-486c-b418-3da151fce9a3" providerId="ADAL" clId="{F2B5FBA0-4646-46B8-81E1-11A4A742223C}" dt="2024-02-28T09:28:38.224" v="6128" actId="2696"/>
        <pc:sldMkLst>
          <pc:docMk/>
          <pc:sldMk cId="3982545708" sldId="346"/>
        </pc:sldMkLst>
      </pc:sldChg>
      <pc:sldChg chg="del ord">
        <pc:chgData name="Sejal Singhal" userId="6acefb31-2963-486c-b418-3da151fce9a3" providerId="ADAL" clId="{F2B5FBA0-4646-46B8-81E1-11A4A742223C}" dt="2024-02-28T06:43:45.944" v="5175" actId="2696"/>
        <pc:sldMkLst>
          <pc:docMk/>
          <pc:sldMk cId="1706076508" sldId="355"/>
        </pc:sldMkLst>
      </pc:sldChg>
      <pc:sldChg chg="modSp mod">
        <pc:chgData name="Sejal Singhal" userId="6acefb31-2963-486c-b418-3da151fce9a3" providerId="ADAL" clId="{F2B5FBA0-4646-46B8-81E1-11A4A742223C}" dt="2024-02-26T12:45:52.357" v="1212" actId="20577"/>
        <pc:sldMkLst>
          <pc:docMk/>
          <pc:sldMk cId="620657500" sldId="356"/>
        </pc:sldMkLst>
        <pc:spChg chg="mod">
          <ac:chgData name="Sejal Singhal" userId="6acefb31-2963-486c-b418-3da151fce9a3" providerId="ADAL" clId="{F2B5FBA0-4646-46B8-81E1-11A4A742223C}" dt="2024-02-26T12:45:52.357" v="1212" actId="20577"/>
          <ac:spMkLst>
            <pc:docMk/>
            <pc:sldMk cId="620657500" sldId="356"/>
            <ac:spMk id="2" creationId="{11EBE049-BE1B-FC00-100D-DF095E9A10F5}"/>
          </ac:spMkLst>
        </pc:spChg>
        <pc:spChg chg="mod">
          <ac:chgData name="Sejal Singhal" userId="6acefb31-2963-486c-b418-3da151fce9a3" providerId="ADAL" clId="{F2B5FBA0-4646-46B8-81E1-11A4A742223C}" dt="2024-02-26T12:31:55.907" v="620" actId="20577"/>
          <ac:spMkLst>
            <pc:docMk/>
            <pc:sldMk cId="620657500" sldId="356"/>
            <ac:spMk id="4" creationId="{6F106B53-9D62-0E33-F304-7E94D65DF5DF}"/>
          </ac:spMkLst>
        </pc:spChg>
      </pc:sldChg>
      <pc:sldChg chg="del ord">
        <pc:chgData name="Sejal Singhal" userId="6acefb31-2963-486c-b418-3da151fce9a3" providerId="ADAL" clId="{F2B5FBA0-4646-46B8-81E1-11A4A742223C}" dt="2024-02-28T09:28:33.921" v="6127" actId="2696"/>
        <pc:sldMkLst>
          <pc:docMk/>
          <pc:sldMk cId="4186141311" sldId="357"/>
        </pc:sldMkLst>
      </pc:sldChg>
      <pc:sldChg chg="addSp delSp modSp mod ord">
        <pc:chgData name="Sejal Singhal" userId="6acefb31-2963-486c-b418-3da151fce9a3" providerId="ADAL" clId="{F2B5FBA0-4646-46B8-81E1-11A4A742223C}" dt="2024-02-27T10:10:26.437" v="3730"/>
        <pc:sldMkLst>
          <pc:docMk/>
          <pc:sldMk cId="4099183007" sldId="363"/>
        </pc:sldMkLst>
        <pc:spChg chg="mod">
          <ac:chgData name="Sejal Singhal" userId="6acefb31-2963-486c-b418-3da151fce9a3" providerId="ADAL" clId="{F2B5FBA0-4646-46B8-81E1-11A4A742223C}" dt="2024-02-26T13:15:44.690" v="1472" actId="2711"/>
          <ac:spMkLst>
            <pc:docMk/>
            <pc:sldMk cId="4099183007" sldId="363"/>
            <ac:spMk id="2" creationId="{AC96ADCC-3904-1A61-818A-CFE06C255851}"/>
          </ac:spMkLst>
        </pc:spChg>
        <pc:spChg chg="mod">
          <ac:chgData name="Sejal Singhal" userId="6acefb31-2963-486c-b418-3da151fce9a3" providerId="ADAL" clId="{F2B5FBA0-4646-46B8-81E1-11A4A742223C}" dt="2024-02-26T13:15:44.690" v="1472" actId="2711"/>
          <ac:spMkLst>
            <pc:docMk/>
            <pc:sldMk cId="4099183007" sldId="363"/>
            <ac:spMk id="3" creationId="{83C52500-BDCC-A54E-F637-35651D568773}"/>
          </ac:spMkLst>
        </pc:spChg>
        <pc:spChg chg="mod">
          <ac:chgData name="Sejal Singhal" userId="6acefb31-2963-486c-b418-3da151fce9a3" providerId="ADAL" clId="{F2B5FBA0-4646-46B8-81E1-11A4A742223C}" dt="2024-02-26T14:19:37.681" v="2095" actId="108"/>
          <ac:spMkLst>
            <pc:docMk/>
            <pc:sldMk cId="4099183007" sldId="363"/>
            <ac:spMk id="4" creationId="{FB6F8B56-0E93-1FC5-643B-110724FCECFA}"/>
          </ac:spMkLst>
        </pc:spChg>
        <pc:spChg chg="add mod">
          <ac:chgData name="Sejal Singhal" userId="6acefb31-2963-486c-b418-3da151fce9a3" providerId="ADAL" clId="{F2B5FBA0-4646-46B8-81E1-11A4A742223C}" dt="2024-02-26T13:07:11.089" v="1270" actId="11529"/>
          <ac:spMkLst>
            <pc:docMk/>
            <pc:sldMk cId="4099183007" sldId="363"/>
            <ac:spMk id="7" creationId="{54C357A9-EE2B-330E-EDF7-E921BE4CAE6C}"/>
          </ac:spMkLst>
        </pc:spChg>
        <pc:spChg chg="mod">
          <ac:chgData name="Sejal Singhal" userId="6acefb31-2963-486c-b418-3da151fce9a3" providerId="ADAL" clId="{F2B5FBA0-4646-46B8-81E1-11A4A742223C}" dt="2024-02-26T13:07:57.188" v="1304" actId="18245"/>
          <ac:spMkLst>
            <pc:docMk/>
            <pc:sldMk cId="4099183007" sldId="363"/>
            <ac:spMk id="9" creationId="{0A10BAAC-BF70-1AFA-4509-AE75018E7E9C}"/>
          </ac:spMkLst>
        </pc:spChg>
        <pc:spChg chg="mod">
          <ac:chgData name="Sejal Singhal" userId="6acefb31-2963-486c-b418-3da151fce9a3" providerId="ADAL" clId="{F2B5FBA0-4646-46B8-81E1-11A4A742223C}" dt="2024-02-26T13:07:57.188" v="1304" actId="18245"/>
          <ac:spMkLst>
            <pc:docMk/>
            <pc:sldMk cId="4099183007" sldId="363"/>
            <ac:spMk id="10" creationId="{101518B9-6391-3AB8-3E0E-3987AAEC801A}"/>
          </ac:spMkLst>
        </pc:spChg>
        <pc:spChg chg="mod">
          <ac:chgData name="Sejal Singhal" userId="6acefb31-2963-486c-b418-3da151fce9a3" providerId="ADAL" clId="{F2B5FBA0-4646-46B8-81E1-11A4A742223C}" dt="2024-02-26T13:07:57.188" v="1304" actId="18245"/>
          <ac:spMkLst>
            <pc:docMk/>
            <pc:sldMk cId="4099183007" sldId="363"/>
            <ac:spMk id="11" creationId="{7DCD895B-DAFE-E204-86E5-21B3549FF2B4}"/>
          </ac:spMkLst>
        </pc:spChg>
        <pc:spChg chg="mod">
          <ac:chgData name="Sejal Singhal" userId="6acefb31-2963-486c-b418-3da151fce9a3" providerId="ADAL" clId="{F2B5FBA0-4646-46B8-81E1-11A4A742223C}" dt="2024-02-26T13:07:57.188" v="1304" actId="18245"/>
          <ac:spMkLst>
            <pc:docMk/>
            <pc:sldMk cId="4099183007" sldId="363"/>
            <ac:spMk id="12" creationId="{54558FA0-8991-0E61-2A3E-7961E22CBEC7}"/>
          </ac:spMkLst>
        </pc:spChg>
        <pc:spChg chg="mod">
          <ac:chgData name="Sejal Singhal" userId="6acefb31-2963-486c-b418-3da151fce9a3" providerId="ADAL" clId="{F2B5FBA0-4646-46B8-81E1-11A4A742223C}" dt="2024-02-26T13:07:57.188" v="1304" actId="18245"/>
          <ac:spMkLst>
            <pc:docMk/>
            <pc:sldMk cId="4099183007" sldId="363"/>
            <ac:spMk id="13" creationId="{883E2B8C-A719-29CC-A6F5-D7E04EFF0B16}"/>
          </ac:spMkLst>
        </pc:spChg>
        <pc:spChg chg="mod">
          <ac:chgData name="Sejal Singhal" userId="6acefb31-2963-486c-b418-3da151fce9a3" providerId="ADAL" clId="{F2B5FBA0-4646-46B8-81E1-11A4A742223C}" dt="2024-02-26T13:07:30.724" v="1283" actId="18245"/>
          <ac:spMkLst>
            <pc:docMk/>
            <pc:sldMk cId="4099183007" sldId="363"/>
            <ac:spMk id="14" creationId="{52A8A9A0-26E6-B13C-427E-C2D0D82B0D08}"/>
          </ac:spMkLst>
        </pc:spChg>
        <pc:spChg chg="mod">
          <ac:chgData name="Sejal Singhal" userId="6acefb31-2963-486c-b418-3da151fce9a3" providerId="ADAL" clId="{F2B5FBA0-4646-46B8-81E1-11A4A742223C}" dt="2024-02-26T13:17:08.569" v="1562" actId="120"/>
          <ac:spMkLst>
            <pc:docMk/>
            <pc:sldMk cId="4099183007" sldId="363"/>
            <ac:spMk id="16" creationId="{13198492-8A71-6EAF-EE9C-BEE592ED3701}"/>
          </ac:spMkLst>
        </pc:spChg>
        <pc:spChg chg="mod">
          <ac:chgData name="Sejal Singhal" userId="6acefb31-2963-486c-b418-3da151fce9a3" providerId="ADAL" clId="{F2B5FBA0-4646-46B8-81E1-11A4A742223C}" dt="2024-02-26T13:15:44.690" v="1472" actId="2711"/>
          <ac:spMkLst>
            <pc:docMk/>
            <pc:sldMk cId="4099183007" sldId="363"/>
            <ac:spMk id="17" creationId="{6110B2E3-7812-10DA-08E0-74BEEDF74C1F}"/>
          </ac:spMkLst>
        </pc:spChg>
        <pc:spChg chg="mod">
          <ac:chgData name="Sejal Singhal" userId="6acefb31-2963-486c-b418-3da151fce9a3" providerId="ADAL" clId="{F2B5FBA0-4646-46B8-81E1-11A4A742223C}" dt="2024-02-26T13:15:44.690" v="1472" actId="2711"/>
          <ac:spMkLst>
            <pc:docMk/>
            <pc:sldMk cId="4099183007" sldId="363"/>
            <ac:spMk id="18" creationId="{D2A742FD-3444-40CE-834D-1CEF118A43AC}"/>
          </ac:spMkLst>
        </pc:spChg>
        <pc:spChg chg="mod">
          <ac:chgData name="Sejal Singhal" userId="6acefb31-2963-486c-b418-3da151fce9a3" providerId="ADAL" clId="{F2B5FBA0-4646-46B8-81E1-11A4A742223C}" dt="2024-02-26T13:15:44.690" v="1472" actId="2711"/>
          <ac:spMkLst>
            <pc:docMk/>
            <pc:sldMk cId="4099183007" sldId="363"/>
            <ac:spMk id="19" creationId="{F8E0C8E5-24E1-D897-263F-DA74AB4F1F0C}"/>
          </ac:spMkLst>
        </pc:spChg>
        <pc:spChg chg="mod">
          <ac:chgData name="Sejal Singhal" userId="6acefb31-2963-486c-b418-3da151fce9a3" providerId="ADAL" clId="{F2B5FBA0-4646-46B8-81E1-11A4A742223C}" dt="2024-02-26T13:16:14.705" v="1550" actId="120"/>
          <ac:spMkLst>
            <pc:docMk/>
            <pc:sldMk cId="4099183007" sldId="363"/>
            <ac:spMk id="20" creationId="{F3D348BD-84AB-280D-388C-AFF05E4CA80D}"/>
          </ac:spMkLst>
        </pc:spChg>
        <pc:spChg chg="mod">
          <ac:chgData name="Sejal Singhal" userId="6acefb31-2963-486c-b418-3da151fce9a3" providerId="ADAL" clId="{F2B5FBA0-4646-46B8-81E1-11A4A742223C}" dt="2024-02-26T13:15:44.690" v="1472" actId="2711"/>
          <ac:spMkLst>
            <pc:docMk/>
            <pc:sldMk cId="4099183007" sldId="363"/>
            <ac:spMk id="21" creationId="{E54B69C9-F3D6-4956-C94F-870B11C85EC2}"/>
          </ac:spMkLst>
        </pc:spChg>
        <pc:spChg chg="add del">
          <ac:chgData name="Sejal Singhal" userId="6acefb31-2963-486c-b418-3da151fce9a3" providerId="ADAL" clId="{F2B5FBA0-4646-46B8-81E1-11A4A742223C}" dt="2024-02-26T13:08:58.638" v="1326" actId="22"/>
          <ac:spMkLst>
            <pc:docMk/>
            <pc:sldMk cId="4099183007" sldId="363"/>
            <ac:spMk id="23" creationId="{9339FFA1-CF70-6A85-1207-475AF1079624}"/>
          </ac:spMkLst>
        </pc:spChg>
        <pc:spChg chg="add del">
          <ac:chgData name="Sejal Singhal" userId="6acefb31-2963-486c-b418-3da151fce9a3" providerId="ADAL" clId="{F2B5FBA0-4646-46B8-81E1-11A4A742223C}" dt="2024-02-26T13:09:05.736" v="1328" actId="22"/>
          <ac:spMkLst>
            <pc:docMk/>
            <pc:sldMk cId="4099183007" sldId="363"/>
            <ac:spMk id="25" creationId="{BD916C7E-A6DF-B7C4-E0C4-8FFD95F39E9F}"/>
          </ac:spMkLst>
        </pc:spChg>
        <pc:spChg chg="add del">
          <ac:chgData name="Sejal Singhal" userId="6acefb31-2963-486c-b418-3da151fce9a3" providerId="ADAL" clId="{F2B5FBA0-4646-46B8-81E1-11A4A742223C}" dt="2024-02-26T13:12:42.948" v="1430" actId="22"/>
          <ac:spMkLst>
            <pc:docMk/>
            <pc:sldMk cId="4099183007" sldId="363"/>
            <ac:spMk id="27" creationId="{A59FCD0A-310E-83A2-C56B-B038B35A3E87}"/>
          </ac:spMkLst>
        </pc:spChg>
        <pc:grpChg chg="mod">
          <ac:chgData name="Sejal Singhal" userId="6acefb31-2963-486c-b418-3da151fce9a3" providerId="ADAL" clId="{F2B5FBA0-4646-46B8-81E1-11A4A742223C}" dt="2024-02-26T13:07:57.188" v="1304" actId="18245"/>
          <ac:grpSpMkLst>
            <pc:docMk/>
            <pc:sldMk cId="4099183007" sldId="363"/>
            <ac:grpSpMk id="8" creationId="{0963B4EF-B40B-FF90-7E3A-D2F13AD38BF5}"/>
          </ac:grpSpMkLst>
        </pc:grpChg>
        <pc:grpChg chg="mod">
          <ac:chgData name="Sejal Singhal" userId="6acefb31-2963-486c-b418-3da151fce9a3" providerId="ADAL" clId="{F2B5FBA0-4646-46B8-81E1-11A4A742223C}" dt="2024-02-26T13:10:59.306" v="1351" actId="14100"/>
          <ac:grpSpMkLst>
            <pc:docMk/>
            <pc:sldMk cId="4099183007" sldId="363"/>
            <ac:grpSpMk id="15" creationId="{4905B5DD-A998-ADC1-24B4-441F9BD9DCDD}"/>
          </ac:grpSpMkLst>
        </pc:grpChg>
        <pc:graphicFrameChg chg="add del mod modGraphic">
          <ac:chgData name="Sejal Singhal" userId="6acefb31-2963-486c-b418-3da151fce9a3" providerId="ADAL" clId="{F2B5FBA0-4646-46B8-81E1-11A4A742223C}" dt="2024-02-26T13:08:20.179" v="1307" actId="18245"/>
          <ac:graphicFrameMkLst>
            <pc:docMk/>
            <pc:sldMk cId="4099183007" sldId="363"/>
            <ac:graphicFrameMk id="5" creationId="{B9521D7B-9598-AC42-A558-1717252C25A2}"/>
          </ac:graphicFrameMkLst>
        </pc:graphicFrameChg>
        <pc:graphicFrameChg chg="del">
          <ac:chgData name="Sejal Singhal" userId="6acefb31-2963-486c-b418-3da151fce9a3" providerId="ADAL" clId="{F2B5FBA0-4646-46B8-81E1-11A4A742223C}" dt="2024-02-26T13:05:13.278" v="1213" actId="478"/>
          <ac:graphicFrameMkLst>
            <pc:docMk/>
            <pc:sldMk cId="4099183007" sldId="363"/>
            <ac:graphicFrameMk id="6" creationId="{7B36A903-6AED-7EE8-FFF2-DDF2161059A4}"/>
          </ac:graphicFrameMkLst>
        </pc:graphicFrameChg>
      </pc:sldChg>
      <pc:sldChg chg="addSp delSp modSp mod ord">
        <pc:chgData name="Sejal Singhal" userId="6acefb31-2963-486c-b418-3da151fce9a3" providerId="ADAL" clId="{F2B5FBA0-4646-46B8-81E1-11A4A742223C}" dt="2024-02-27T09:44:04.914" v="3717" actId="255"/>
        <pc:sldMkLst>
          <pc:docMk/>
          <pc:sldMk cId="1164407740" sldId="364"/>
        </pc:sldMkLst>
        <pc:spChg chg="mod">
          <ac:chgData name="Sejal Singhal" userId="6acefb31-2963-486c-b418-3da151fce9a3" providerId="ADAL" clId="{F2B5FBA0-4646-46B8-81E1-11A4A742223C}" dt="2024-02-27T08:47:10.457" v="3551" actId="20577"/>
          <ac:spMkLst>
            <pc:docMk/>
            <pc:sldMk cId="1164407740" sldId="364"/>
            <ac:spMk id="3" creationId="{83C52500-BDCC-A54E-F637-35651D568773}"/>
          </ac:spMkLst>
        </pc:spChg>
        <pc:graphicFrameChg chg="del mod">
          <ac:chgData name="Sejal Singhal" userId="6acefb31-2963-486c-b418-3da151fce9a3" providerId="ADAL" clId="{F2B5FBA0-4646-46B8-81E1-11A4A742223C}" dt="2024-02-27T08:47:51.919" v="3559" actId="478"/>
          <ac:graphicFrameMkLst>
            <pc:docMk/>
            <pc:sldMk cId="1164407740" sldId="364"/>
            <ac:graphicFrameMk id="5" creationId="{0DF4A3CB-C0C0-2DE1-7955-B92AA5A90887}"/>
          </ac:graphicFrameMkLst>
        </pc:graphicFrameChg>
        <pc:graphicFrameChg chg="add del">
          <ac:chgData name="Sejal Singhal" userId="6acefb31-2963-486c-b418-3da151fce9a3" providerId="ADAL" clId="{F2B5FBA0-4646-46B8-81E1-11A4A742223C}" dt="2024-02-27T08:49:26.737" v="3561" actId="478"/>
          <ac:graphicFrameMkLst>
            <pc:docMk/>
            <pc:sldMk cId="1164407740" sldId="364"/>
            <ac:graphicFrameMk id="6" creationId="{C7829E63-0C14-D42D-8D2F-37D0A41C8B35}"/>
          </ac:graphicFrameMkLst>
        </pc:graphicFrameChg>
        <pc:graphicFrameChg chg="add mod modGraphic">
          <ac:chgData name="Sejal Singhal" userId="6acefb31-2963-486c-b418-3da151fce9a3" providerId="ADAL" clId="{F2B5FBA0-4646-46B8-81E1-11A4A742223C}" dt="2024-02-27T09:44:04.914" v="3717" actId="255"/>
          <ac:graphicFrameMkLst>
            <pc:docMk/>
            <pc:sldMk cId="1164407740" sldId="364"/>
            <ac:graphicFrameMk id="7" creationId="{E061E745-0ED5-9F74-C732-045A9B8FB436}"/>
          </ac:graphicFrameMkLst>
        </pc:graphicFrameChg>
      </pc:sldChg>
      <pc:sldChg chg="addSp delSp modSp mod">
        <pc:chgData name="Sejal Singhal" userId="6acefb31-2963-486c-b418-3da151fce9a3" providerId="ADAL" clId="{F2B5FBA0-4646-46B8-81E1-11A4A742223C}" dt="2024-02-27T07:03:06.665" v="3474" actId="14100"/>
        <pc:sldMkLst>
          <pc:docMk/>
          <pc:sldMk cId="4203714553" sldId="365"/>
        </pc:sldMkLst>
        <pc:spChg chg="mod">
          <ac:chgData name="Sejal Singhal" userId="6acefb31-2963-486c-b418-3da151fce9a3" providerId="ADAL" clId="{F2B5FBA0-4646-46B8-81E1-11A4A742223C}" dt="2024-02-27T06:57:29.988" v="3441" actId="2711"/>
          <ac:spMkLst>
            <pc:docMk/>
            <pc:sldMk cId="4203714553" sldId="365"/>
            <ac:spMk id="2" creationId="{11EBE049-BE1B-FC00-100D-DF095E9A10F5}"/>
          </ac:spMkLst>
        </pc:spChg>
        <pc:spChg chg="mod">
          <ac:chgData name="Sejal Singhal" userId="6acefb31-2963-486c-b418-3da151fce9a3" providerId="ADAL" clId="{F2B5FBA0-4646-46B8-81E1-11A4A742223C}" dt="2024-02-27T06:35:30.665" v="2906" actId="18245"/>
          <ac:spMkLst>
            <pc:docMk/>
            <pc:sldMk cId="4203714553" sldId="365"/>
            <ac:spMk id="5" creationId="{0766F024-A916-C53D-0086-41334A3C0B15}"/>
          </ac:spMkLst>
        </pc:spChg>
        <pc:spChg chg="mod">
          <ac:chgData name="Sejal Singhal" userId="6acefb31-2963-486c-b418-3da151fce9a3" providerId="ADAL" clId="{F2B5FBA0-4646-46B8-81E1-11A4A742223C}" dt="2024-02-27T06:35:30.665" v="2906" actId="18245"/>
          <ac:spMkLst>
            <pc:docMk/>
            <pc:sldMk cId="4203714553" sldId="365"/>
            <ac:spMk id="7" creationId="{9E8ABB21-4BCC-65A1-B265-68F4FCC966B3}"/>
          </ac:spMkLst>
        </pc:spChg>
        <pc:spChg chg="mod">
          <ac:chgData name="Sejal Singhal" userId="6acefb31-2963-486c-b418-3da151fce9a3" providerId="ADAL" clId="{F2B5FBA0-4646-46B8-81E1-11A4A742223C}" dt="2024-02-27T06:35:30.665" v="2906" actId="18245"/>
          <ac:spMkLst>
            <pc:docMk/>
            <pc:sldMk cId="4203714553" sldId="365"/>
            <ac:spMk id="8" creationId="{AD4455CE-F365-2347-8009-0DFE3BC3DA75}"/>
          </ac:spMkLst>
        </pc:spChg>
        <pc:spChg chg="mod">
          <ac:chgData name="Sejal Singhal" userId="6acefb31-2963-486c-b418-3da151fce9a3" providerId="ADAL" clId="{F2B5FBA0-4646-46B8-81E1-11A4A742223C}" dt="2024-02-27T06:35:30.665" v="2906" actId="18245"/>
          <ac:spMkLst>
            <pc:docMk/>
            <pc:sldMk cId="4203714553" sldId="365"/>
            <ac:spMk id="9" creationId="{255FD957-D249-8C05-610E-5AD7D380D46A}"/>
          </ac:spMkLst>
        </pc:spChg>
        <pc:spChg chg="mod">
          <ac:chgData name="Sejal Singhal" userId="6acefb31-2963-486c-b418-3da151fce9a3" providerId="ADAL" clId="{F2B5FBA0-4646-46B8-81E1-11A4A742223C}" dt="2024-02-27T06:35:30.665" v="2906" actId="18245"/>
          <ac:spMkLst>
            <pc:docMk/>
            <pc:sldMk cId="4203714553" sldId="365"/>
            <ac:spMk id="10" creationId="{7331D3E5-DE0D-85D7-5DE4-8A45A611E0D3}"/>
          </ac:spMkLst>
        </pc:spChg>
        <pc:spChg chg="mod">
          <ac:chgData name="Sejal Singhal" userId="6acefb31-2963-486c-b418-3da151fce9a3" providerId="ADAL" clId="{F2B5FBA0-4646-46B8-81E1-11A4A742223C}" dt="2024-02-27T06:35:30.665" v="2906" actId="18245"/>
          <ac:spMkLst>
            <pc:docMk/>
            <pc:sldMk cId="4203714553" sldId="365"/>
            <ac:spMk id="11" creationId="{CD238A7B-779D-1128-4541-AFDEC73CA4FC}"/>
          </ac:spMkLst>
        </pc:spChg>
        <pc:spChg chg="mod">
          <ac:chgData name="Sejal Singhal" userId="6acefb31-2963-486c-b418-3da151fce9a3" providerId="ADAL" clId="{F2B5FBA0-4646-46B8-81E1-11A4A742223C}" dt="2024-02-27T06:35:30.665" v="2906" actId="18245"/>
          <ac:spMkLst>
            <pc:docMk/>
            <pc:sldMk cId="4203714553" sldId="365"/>
            <ac:spMk id="12" creationId="{7FDF6B01-203F-ABF0-7E77-B1B1B34EF3A2}"/>
          </ac:spMkLst>
        </pc:spChg>
        <pc:spChg chg="mod">
          <ac:chgData name="Sejal Singhal" userId="6acefb31-2963-486c-b418-3da151fce9a3" providerId="ADAL" clId="{F2B5FBA0-4646-46B8-81E1-11A4A742223C}" dt="2024-02-27T06:35:30.665" v="2906" actId="18245"/>
          <ac:spMkLst>
            <pc:docMk/>
            <pc:sldMk cId="4203714553" sldId="365"/>
            <ac:spMk id="13" creationId="{2CC29988-0DC3-4286-DEF8-E9327693081E}"/>
          </ac:spMkLst>
        </pc:spChg>
        <pc:spChg chg="mod">
          <ac:chgData name="Sejal Singhal" userId="6acefb31-2963-486c-b418-3da151fce9a3" providerId="ADAL" clId="{F2B5FBA0-4646-46B8-81E1-11A4A742223C}" dt="2024-02-27T06:35:30.665" v="2906" actId="18245"/>
          <ac:spMkLst>
            <pc:docMk/>
            <pc:sldMk cId="4203714553" sldId="365"/>
            <ac:spMk id="14" creationId="{876D0B84-6721-D834-046B-5D4BDDC2D4CE}"/>
          </ac:spMkLst>
        </pc:spChg>
        <pc:spChg chg="mod">
          <ac:chgData name="Sejal Singhal" userId="6acefb31-2963-486c-b418-3da151fce9a3" providerId="ADAL" clId="{F2B5FBA0-4646-46B8-81E1-11A4A742223C}" dt="2024-02-27T06:35:30.665" v="2906" actId="18245"/>
          <ac:spMkLst>
            <pc:docMk/>
            <pc:sldMk cId="4203714553" sldId="365"/>
            <ac:spMk id="15" creationId="{9AEA5992-6F7D-53EB-3C28-BFFF7B3B02D7}"/>
          </ac:spMkLst>
        </pc:spChg>
        <pc:spChg chg="mod">
          <ac:chgData name="Sejal Singhal" userId="6acefb31-2963-486c-b418-3da151fce9a3" providerId="ADAL" clId="{F2B5FBA0-4646-46B8-81E1-11A4A742223C}" dt="2024-02-27T06:35:30.665" v="2906" actId="18245"/>
          <ac:spMkLst>
            <pc:docMk/>
            <pc:sldMk cId="4203714553" sldId="365"/>
            <ac:spMk id="16" creationId="{93B0FC4E-FF14-0AB8-4665-A0C64AE42850}"/>
          </ac:spMkLst>
        </pc:spChg>
        <pc:spChg chg="mod">
          <ac:chgData name="Sejal Singhal" userId="6acefb31-2963-486c-b418-3da151fce9a3" providerId="ADAL" clId="{F2B5FBA0-4646-46B8-81E1-11A4A742223C}" dt="2024-02-27T06:35:30.665" v="2906" actId="18245"/>
          <ac:spMkLst>
            <pc:docMk/>
            <pc:sldMk cId="4203714553" sldId="365"/>
            <ac:spMk id="17" creationId="{E6E858F6-BEFD-3949-E0A7-27A8F0575083}"/>
          </ac:spMkLst>
        </pc:spChg>
        <pc:spChg chg="mod">
          <ac:chgData name="Sejal Singhal" userId="6acefb31-2963-486c-b418-3da151fce9a3" providerId="ADAL" clId="{F2B5FBA0-4646-46B8-81E1-11A4A742223C}" dt="2024-02-27T06:35:30.665" v="2906" actId="18245"/>
          <ac:spMkLst>
            <pc:docMk/>
            <pc:sldMk cId="4203714553" sldId="365"/>
            <ac:spMk id="18" creationId="{AF5B687C-7ACE-7E4E-340E-EF395849A957}"/>
          </ac:spMkLst>
        </pc:spChg>
        <pc:spChg chg="mod">
          <ac:chgData name="Sejal Singhal" userId="6acefb31-2963-486c-b418-3da151fce9a3" providerId="ADAL" clId="{F2B5FBA0-4646-46B8-81E1-11A4A742223C}" dt="2024-02-27T06:35:30.665" v="2906" actId="18245"/>
          <ac:spMkLst>
            <pc:docMk/>
            <pc:sldMk cId="4203714553" sldId="365"/>
            <ac:spMk id="19" creationId="{EDAAD286-405E-0CDB-13C3-98EFB28C321F}"/>
          </ac:spMkLst>
        </pc:spChg>
        <pc:spChg chg="mod">
          <ac:chgData name="Sejal Singhal" userId="6acefb31-2963-486c-b418-3da151fce9a3" providerId="ADAL" clId="{F2B5FBA0-4646-46B8-81E1-11A4A742223C}" dt="2024-02-27T06:35:30.665" v="2906" actId="18245"/>
          <ac:spMkLst>
            <pc:docMk/>
            <pc:sldMk cId="4203714553" sldId="365"/>
            <ac:spMk id="20" creationId="{EEFF65BA-0BB9-5DC6-9080-E4A5E5AFF2C7}"/>
          </ac:spMkLst>
        </pc:spChg>
        <pc:spChg chg="mod">
          <ac:chgData name="Sejal Singhal" userId="6acefb31-2963-486c-b418-3da151fce9a3" providerId="ADAL" clId="{F2B5FBA0-4646-46B8-81E1-11A4A742223C}" dt="2024-02-27T06:35:30.665" v="2906" actId="18245"/>
          <ac:spMkLst>
            <pc:docMk/>
            <pc:sldMk cId="4203714553" sldId="365"/>
            <ac:spMk id="21" creationId="{FD88BFA7-E886-F1AF-8E30-0BEF31215D55}"/>
          </ac:spMkLst>
        </pc:spChg>
        <pc:spChg chg="mod">
          <ac:chgData name="Sejal Singhal" userId="6acefb31-2963-486c-b418-3da151fce9a3" providerId="ADAL" clId="{F2B5FBA0-4646-46B8-81E1-11A4A742223C}" dt="2024-02-27T06:35:30.665" v="2906" actId="18245"/>
          <ac:spMkLst>
            <pc:docMk/>
            <pc:sldMk cId="4203714553" sldId="365"/>
            <ac:spMk id="22" creationId="{1ECD578A-8098-BC55-A68D-E8A371835CFD}"/>
          </ac:spMkLst>
        </pc:spChg>
        <pc:spChg chg="mod">
          <ac:chgData name="Sejal Singhal" userId="6acefb31-2963-486c-b418-3da151fce9a3" providerId="ADAL" clId="{F2B5FBA0-4646-46B8-81E1-11A4A742223C}" dt="2024-02-27T06:35:30.665" v="2906" actId="18245"/>
          <ac:spMkLst>
            <pc:docMk/>
            <pc:sldMk cId="4203714553" sldId="365"/>
            <ac:spMk id="23" creationId="{EB0B23B2-F1D1-C850-8C11-8E40074A5B2B}"/>
          </ac:spMkLst>
        </pc:spChg>
        <pc:spChg chg="mod">
          <ac:chgData name="Sejal Singhal" userId="6acefb31-2963-486c-b418-3da151fce9a3" providerId="ADAL" clId="{F2B5FBA0-4646-46B8-81E1-11A4A742223C}" dt="2024-02-27T06:35:30.665" v="2906" actId="18245"/>
          <ac:spMkLst>
            <pc:docMk/>
            <pc:sldMk cId="4203714553" sldId="365"/>
            <ac:spMk id="24" creationId="{079B7A8E-C393-8813-9B3E-5DE548E4E325}"/>
          </ac:spMkLst>
        </pc:spChg>
        <pc:spChg chg="mod">
          <ac:chgData name="Sejal Singhal" userId="6acefb31-2963-486c-b418-3da151fce9a3" providerId="ADAL" clId="{F2B5FBA0-4646-46B8-81E1-11A4A742223C}" dt="2024-02-27T06:35:30.665" v="2906" actId="18245"/>
          <ac:spMkLst>
            <pc:docMk/>
            <pc:sldMk cId="4203714553" sldId="365"/>
            <ac:spMk id="25" creationId="{CA35E0FC-7AEC-3CAA-F112-E4869CA41D4C}"/>
          </ac:spMkLst>
        </pc:spChg>
        <pc:spChg chg="mod">
          <ac:chgData name="Sejal Singhal" userId="6acefb31-2963-486c-b418-3da151fce9a3" providerId="ADAL" clId="{F2B5FBA0-4646-46B8-81E1-11A4A742223C}" dt="2024-02-27T06:35:26.139" v="2905" actId="18245"/>
          <ac:spMkLst>
            <pc:docMk/>
            <pc:sldMk cId="4203714553" sldId="365"/>
            <ac:spMk id="26" creationId="{F365AA1E-9027-FB04-D026-5E880BC73DF2}"/>
          </ac:spMkLst>
        </pc:spChg>
        <pc:spChg chg="mod">
          <ac:chgData name="Sejal Singhal" userId="6acefb31-2963-486c-b418-3da151fce9a3" providerId="ADAL" clId="{F2B5FBA0-4646-46B8-81E1-11A4A742223C}" dt="2024-02-27T06:35:45.730" v="2921" actId="18245"/>
          <ac:spMkLst>
            <pc:docMk/>
            <pc:sldMk cId="4203714553" sldId="365"/>
            <ac:spMk id="28" creationId="{F005E92D-6337-FED1-A5FE-6544FF1F28AF}"/>
          </ac:spMkLst>
        </pc:spChg>
        <pc:spChg chg="mod">
          <ac:chgData name="Sejal Singhal" userId="6acefb31-2963-486c-b418-3da151fce9a3" providerId="ADAL" clId="{F2B5FBA0-4646-46B8-81E1-11A4A742223C}" dt="2024-02-27T06:35:45.730" v="2921" actId="18245"/>
          <ac:spMkLst>
            <pc:docMk/>
            <pc:sldMk cId="4203714553" sldId="365"/>
            <ac:spMk id="29" creationId="{4A703DDD-6D42-9305-5913-55FBB7F685BC}"/>
          </ac:spMkLst>
        </pc:spChg>
        <pc:spChg chg="mod">
          <ac:chgData name="Sejal Singhal" userId="6acefb31-2963-486c-b418-3da151fce9a3" providerId="ADAL" clId="{F2B5FBA0-4646-46B8-81E1-11A4A742223C}" dt="2024-02-27T06:35:45.730" v="2921" actId="18245"/>
          <ac:spMkLst>
            <pc:docMk/>
            <pc:sldMk cId="4203714553" sldId="365"/>
            <ac:spMk id="30" creationId="{1AA9FFF4-D10B-CD33-DF6B-90BE43708CFE}"/>
          </ac:spMkLst>
        </pc:spChg>
        <pc:spChg chg="mod">
          <ac:chgData name="Sejal Singhal" userId="6acefb31-2963-486c-b418-3da151fce9a3" providerId="ADAL" clId="{F2B5FBA0-4646-46B8-81E1-11A4A742223C}" dt="2024-02-27T06:35:45.730" v="2921" actId="18245"/>
          <ac:spMkLst>
            <pc:docMk/>
            <pc:sldMk cId="4203714553" sldId="365"/>
            <ac:spMk id="31" creationId="{85059726-53A6-E5D0-2D42-03C2D66B1B2A}"/>
          </ac:spMkLst>
        </pc:spChg>
        <pc:spChg chg="mod">
          <ac:chgData name="Sejal Singhal" userId="6acefb31-2963-486c-b418-3da151fce9a3" providerId="ADAL" clId="{F2B5FBA0-4646-46B8-81E1-11A4A742223C}" dt="2024-02-27T06:35:45.730" v="2921" actId="18245"/>
          <ac:spMkLst>
            <pc:docMk/>
            <pc:sldMk cId="4203714553" sldId="365"/>
            <ac:spMk id="32" creationId="{3555A3CE-2C34-E40C-C7D5-4E0F4CFCE3BD}"/>
          </ac:spMkLst>
        </pc:spChg>
        <pc:spChg chg="mod">
          <ac:chgData name="Sejal Singhal" userId="6acefb31-2963-486c-b418-3da151fce9a3" providerId="ADAL" clId="{F2B5FBA0-4646-46B8-81E1-11A4A742223C}" dt="2024-02-27T06:35:45.730" v="2921" actId="18245"/>
          <ac:spMkLst>
            <pc:docMk/>
            <pc:sldMk cId="4203714553" sldId="365"/>
            <ac:spMk id="33" creationId="{BDE8C7C9-B45C-245B-DD82-613DB196F637}"/>
          </ac:spMkLst>
        </pc:spChg>
        <pc:spChg chg="mod">
          <ac:chgData name="Sejal Singhal" userId="6acefb31-2963-486c-b418-3da151fce9a3" providerId="ADAL" clId="{F2B5FBA0-4646-46B8-81E1-11A4A742223C}" dt="2024-02-27T06:35:45.730" v="2921" actId="18245"/>
          <ac:spMkLst>
            <pc:docMk/>
            <pc:sldMk cId="4203714553" sldId="365"/>
            <ac:spMk id="34" creationId="{82A5B80B-FCE7-8ADB-FF33-432D606B6267}"/>
          </ac:spMkLst>
        </pc:spChg>
        <pc:spChg chg="mod">
          <ac:chgData name="Sejal Singhal" userId="6acefb31-2963-486c-b418-3da151fce9a3" providerId="ADAL" clId="{F2B5FBA0-4646-46B8-81E1-11A4A742223C}" dt="2024-02-27T06:35:45.730" v="2921" actId="18245"/>
          <ac:spMkLst>
            <pc:docMk/>
            <pc:sldMk cId="4203714553" sldId="365"/>
            <ac:spMk id="35" creationId="{9A05F1C9-1F0F-BB18-F09D-D1B32E48E691}"/>
          </ac:spMkLst>
        </pc:spChg>
        <pc:spChg chg="mod">
          <ac:chgData name="Sejal Singhal" userId="6acefb31-2963-486c-b418-3da151fce9a3" providerId="ADAL" clId="{F2B5FBA0-4646-46B8-81E1-11A4A742223C}" dt="2024-02-27T06:35:45.730" v="2921" actId="18245"/>
          <ac:spMkLst>
            <pc:docMk/>
            <pc:sldMk cId="4203714553" sldId="365"/>
            <ac:spMk id="36" creationId="{233E7760-61DF-953E-9CE0-6384CF353F19}"/>
          </ac:spMkLst>
        </pc:spChg>
        <pc:spChg chg="mod">
          <ac:chgData name="Sejal Singhal" userId="6acefb31-2963-486c-b418-3da151fce9a3" providerId="ADAL" clId="{F2B5FBA0-4646-46B8-81E1-11A4A742223C}" dt="2024-02-27T06:35:45.730" v="2921" actId="18245"/>
          <ac:spMkLst>
            <pc:docMk/>
            <pc:sldMk cId="4203714553" sldId="365"/>
            <ac:spMk id="37" creationId="{553C99EC-6D82-1967-99B4-7AAA4CE4001C}"/>
          </ac:spMkLst>
        </pc:spChg>
        <pc:spChg chg="mod">
          <ac:chgData name="Sejal Singhal" userId="6acefb31-2963-486c-b418-3da151fce9a3" providerId="ADAL" clId="{F2B5FBA0-4646-46B8-81E1-11A4A742223C}" dt="2024-02-27T06:35:45.730" v="2921" actId="18245"/>
          <ac:spMkLst>
            <pc:docMk/>
            <pc:sldMk cId="4203714553" sldId="365"/>
            <ac:spMk id="38" creationId="{09B6EE5F-4748-5B7A-430B-1B3949B9021A}"/>
          </ac:spMkLst>
        </pc:spChg>
        <pc:spChg chg="mod">
          <ac:chgData name="Sejal Singhal" userId="6acefb31-2963-486c-b418-3da151fce9a3" providerId="ADAL" clId="{F2B5FBA0-4646-46B8-81E1-11A4A742223C}" dt="2024-02-27T06:35:45.730" v="2921" actId="18245"/>
          <ac:spMkLst>
            <pc:docMk/>
            <pc:sldMk cId="4203714553" sldId="365"/>
            <ac:spMk id="39" creationId="{EE46F719-52D7-E86A-3D93-3999F4B26DFD}"/>
          </ac:spMkLst>
        </pc:spChg>
        <pc:spChg chg="mod">
          <ac:chgData name="Sejal Singhal" userId="6acefb31-2963-486c-b418-3da151fce9a3" providerId="ADAL" clId="{F2B5FBA0-4646-46B8-81E1-11A4A742223C}" dt="2024-02-27T06:35:45.730" v="2921" actId="18245"/>
          <ac:spMkLst>
            <pc:docMk/>
            <pc:sldMk cId="4203714553" sldId="365"/>
            <ac:spMk id="40" creationId="{952C005C-9D08-078F-6B71-7E3E1E927F14}"/>
          </ac:spMkLst>
        </pc:spChg>
        <pc:spChg chg="mod">
          <ac:chgData name="Sejal Singhal" userId="6acefb31-2963-486c-b418-3da151fce9a3" providerId="ADAL" clId="{F2B5FBA0-4646-46B8-81E1-11A4A742223C}" dt="2024-02-27T06:35:45.730" v="2921" actId="18245"/>
          <ac:spMkLst>
            <pc:docMk/>
            <pc:sldMk cId="4203714553" sldId="365"/>
            <ac:spMk id="41" creationId="{DF68B1D2-0FCE-3B1D-6535-43688879318A}"/>
          </ac:spMkLst>
        </pc:spChg>
        <pc:spChg chg="mod">
          <ac:chgData name="Sejal Singhal" userId="6acefb31-2963-486c-b418-3da151fce9a3" providerId="ADAL" clId="{F2B5FBA0-4646-46B8-81E1-11A4A742223C}" dt="2024-02-27T06:35:45.730" v="2921" actId="18245"/>
          <ac:spMkLst>
            <pc:docMk/>
            <pc:sldMk cId="4203714553" sldId="365"/>
            <ac:spMk id="42" creationId="{935D9C51-B6EF-F51C-C6C4-BDEFCBBB7BE6}"/>
          </ac:spMkLst>
        </pc:spChg>
        <pc:spChg chg="mod">
          <ac:chgData name="Sejal Singhal" userId="6acefb31-2963-486c-b418-3da151fce9a3" providerId="ADAL" clId="{F2B5FBA0-4646-46B8-81E1-11A4A742223C}" dt="2024-02-27T06:35:45.730" v="2921" actId="18245"/>
          <ac:spMkLst>
            <pc:docMk/>
            <pc:sldMk cId="4203714553" sldId="365"/>
            <ac:spMk id="43" creationId="{61121F5C-148E-BB41-0FEC-9E440DA47428}"/>
          </ac:spMkLst>
        </pc:spChg>
        <pc:spChg chg="mod">
          <ac:chgData name="Sejal Singhal" userId="6acefb31-2963-486c-b418-3da151fce9a3" providerId="ADAL" clId="{F2B5FBA0-4646-46B8-81E1-11A4A742223C}" dt="2024-02-27T06:35:45.730" v="2921" actId="18245"/>
          <ac:spMkLst>
            <pc:docMk/>
            <pc:sldMk cId="4203714553" sldId="365"/>
            <ac:spMk id="44" creationId="{B0A55783-5589-CDB0-732E-A4D065945FB3}"/>
          </ac:spMkLst>
        </pc:spChg>
        <pc:spChg chg="mod">
          <ac:chgData name="Sejal Singhal" userId="6acefb31-2963-486c-b418-3da151fce9a3" providerId="ADAL" clId="{F2B5FBA0-4646-46B8-81E1-11A4A742223C}" dt="2024-02-27T06:35:45.730" v="2921" actId="18245"/>
          <ac:spMkLst>
            <pc:docMk/>
            <pc:sldMk cId="4203714553" sldId="365"/>
            <ac:spMk id="45" creationId="{B722D273-C827-BBD9-35F1-0A5C260E4D08}"/>
          </ac:spMkLst>
        </pc:spChg>
        <pc:spChg chg="mod">
          <ac:chgData name="Sejal Singhal" userId="6acefb31-2963-486c-b418-3da151fce9a3" providerId="ADAL" clId="{F2B5FBA0-4646-46B8-81E1-11A4A742223C}" dt="2024-02-27T06:35:45.730" v="2921" actId="18245"/>
          <ac:spMkLst>
            <pc:docMk/>
            <pc:sldMk cId="4203714553" sldId="365"/>
            <ac:spMk id="46" creationId="{AE1CD76C-7F7B-9FB8-51A8-F6AB06B9BB2E}"/>
          </ac:spMkLst>
        </pc:spChg>
        <pc:spChg chg="mod">
          <ac:chgData name="Sejal Singhal" userId="6acefb31-2963-486c-b418-3da151fce9a3" providerId="ADAL" clId="{F2B5FBA0-4646-46B8-81E1-11A4A742223C}" dt="2024-02-27T06:35:45.730" v="2921" actId="18245"/>
          <ac:spMkLst>
            <pc:docMk/>
            <pc:sldMk cId="4203714553" sldId="365"/>
            <ac:spMk id="47" creationId="{230C708E-ED38-5CFD-94D0-48F0FD733E17}"/>
          </ac:spMkLst>
        </pc:spChg>
        <pc:spChg chg="mod">
          <ac:chgData name="Sejal Singhal" userId="6acefb31-2963-486c-b418-3da151fce9a3" providerId="ADAL" clId="{F2B5FBA0-4646-46B8-81E1-11A4A742223C}" dt="2024-02-27T06:35:43.026" v="2920" actId="18245"/>
          <ac:spMkLst>
            <pc:docMk/>
            <pc:sldMk cId="4203714553" sldId="365"/>
            <ac:spMk id="48" creationId="{4E769B50-8E0C-0C4D-D80A-4FEB7DA38572}"/>
          </ac:spMkLst>
        </pc:spChg>
        <pc:spChg chg="mod">
          <ac:chgData name="Sejal Singhal" userId="6acefb31-2963-486c-b418-3da151fce9a3" providerId="ADAL" clId="{F2B5FBA0-4646-46B8-81E1-11A4A742223C}" dt="2024-02-27T06:57:48.880" v="3448" actId="2711"/>
          <ac:spMkLst>
            <pc:docMk/>
            <pc:sldMk cId="4203714553" sldId="365"/>
            <ac:spMk id="50" creationId="{AEA3575D-B490-5695-7E73-99358ED8B816}"/>
          </ac:spMkLst>
        </pc:spChg>
        <pc:spChg chg="mod">
          <ac:chgData name="Sejal Singhal" userId="6acefb31-2963-486c-b418-3da151fce9a3" providerId="ADAL" clId="{F2B5FBA0-4646-46B8-81E1-11A4A742223C}" dt="2024-02-27T06:57:48.880" v="3448" actId="2711"/>
          <ac:spMkLst>
            <pc:docMk/>
            <pc:sldMk cId="4203714553" sldId="365"/>
            <ac:spMk id="51" creationId="{5068714E-A59A-1C57-5D49-433EBF4A6FC2}"/>
          </ac:spMkLst>
        </pc:spChg>
        <pc:spChg chg="del mod">
          <ac:chgData name="Sejal Singhal" userId="6acefb31-2963-486c-b418-3da151fce9a3" providerId="ADAL" clId="{F2B5FBA0-4646-46B8-81E1-11A4A742223C}" dt="2024-02-27T06:35:58.901" v="2925" actId="478"/>
          <ac:spMkLst>
            <pc:docMk/>
            <pc:sldMk cId="4203714553" sldId="365"/>
            <ac:spMk id="52" creationId="{4C3AFC11-8C6D-A2E0-E560-BA1BF3B2B219}"/>
          </ac:spMkLst>
        </pc:spChg>
        <pc:spChg chg="mod">
          <ac:chgData name="Sejal Singhal" userId="6acefb31-2963-486c-b418-3da151fce9a3" providerId="ADAL" clId="{F2B5FBA0-4646-46B8-81E1-11A4A742223C}" dt="2024-02-27T06:57:48.880" v="3448" actId="2711"/>
          <ac:spMkLst>
            <pc:docMk/>
            <pc:sldMk cId="4203714553" sldId="365"/>
            <ac:spMk id="53" creationId="{6A079E1C-AB5D-8EE9-B4B9-BFADF468E262}"/>
          </ac:spMkLst>
        </pc:spChg>
        <pc:spChg chg="mod">
          <ac:chgData name="Sejal Singhal" userId="6acefb31-2963-486c-b418-3da151fce9a3" providerId="ADAL" clId="{F2B5FBA0-4646-46B8-81E1-11A4A742223C}" dt="2024-02-27T06:57:48.880" v="3448" actId="2711"/>
          <ac:spMkLst>
            <pc:docMk/>
            <pc:sldMk cId="4203714553" sldId="365"/>
            <ac:spMk id="54" creationId="{A303981F-2FB8-DA5B-4A32-63C0D12E8822}"/>
          </ac:spMkLst>
        </pc:spChg>
        <pc:spChg chg="del mod">
          <ac:chgData name="Sejal Singhal" userId="6acefb31-2963-486c-b418-3da151fce9a3" providerId="ADAL" clId="{F2B5FBA0-4646-46B8-81E1-11A4A742223C}" dt="2024-02-27T06:36:04.581" v="2928" actId="478"/>
          <ac:spMkLst>
            <pc:docMk/>
            <pc:sldMk cId="4203714553" sldId="365"/>
            <ac:spMk id="55" creationId="{611504E4-CE9D-B744-A98D-81D96B0B9719}"/>
          </ac:spMkLst>
        </pc:spChg>
        <pc:spChg chg="mod">
          <ac:chgData name="Sejal Singhal" userId="6acefb31-2963-486c-b418-3da151fce9a3" providerId="ADAL" clId="{F2B5FBA0-4646-46B8-81E1-11A4A742223C}" dt="2024-02-27T06:57:48.880" v="3448" actId="2711"/>
          <ac:spMkLst>
            <pc:docMk/>
            <pc:sldMk cId="4203714553" sldId="365"/>
            <ac:spMk id="56" creationId="{B9A396C1-5F8F-E94E-6AFC-AE6B8022EF0E}"/>
          </ac:spMkLst>
        </pc:spChg>
        <pc:spChg chg="mod">
          <ac:chgData name="Sejal Singhal" userId="6acefb31-2963-486c-b418-3da151fce9a3" providerId="ADAL" clId="{F2B5FBA0-4646-46B8-81E1-11A4A742223C}" dt="2024-02-27T06:57:48.880" v="3448" actId="2711"/>
          <ac:spMkLst>
            <pc:docMk/>
            <pc:sldMk cId="4203714553" sldId="365"/>
            <ac:spMk id="57" creationId="{C66D3461-604D-AB99-7BF2-B9FCC2F11DCB}"/>
          </ac:spMkLst>
        </pc:spChg>
        <pc:spChg chg="del mod">
          <ac:chgData name="Sejal Singhal" userId="6acefb31-2963-486c-b418-3da151fce9a3" providerId="ADAL" clId="{F2B5FBA0-4646-46B8-81E1-11A4A742223C}" dt="2024-02-27T06:36:26.779" v="2939" actId="478"/>
          <ac:spMkLst>
            <pc:docMk/>
            <pc:sldMk cId="4203714553" sldId="365"/>
            <ac:spMk id="58" creationId="{7F40A8F9-9B3D-D0E5-9876-475CF7E8F8DC}"/>
          </ac:spMkLst>
        </pc:spChg>
        <pc:spChg chg="mod">
          <ac:chgData name="Sejal Singhal" userId="6acefb31-2963-486c-b418-3da151fce9a3" providerId="ADAL" clId="{F2B5FBA0-4646-46B8-81E1-11A4A742223C}" dt="2024-02-27T06:57:48.880" v="3448" actId="2711"/>
          <ac:spMkLst>
            <pc:docMk/>
            <pc:sldMk cId="4203714553" sldId="365"/>
            <ac:spMk id="59" creationId="{E5A2E591-40A3-4B96-4548-DDB49D45F63D}"/>
          </ac:spMkLst>
        </pc:spChg>
        <pc:spChg chg="mod">
          <ac:chgData name="Sejal Singhal" userId="6acefb31-2963-486c-b418-3da151fce9a3" providerId="ADAL" clId="{F2B5FBA0-4646-46B8-81E1-11A4A742223C}" dt="2024-02-27T06:57:48.880" v="3448" actId="2711"/>
          <ac:spMkLst>
            <pc:docMk/>
            <pc:sldMk cId="4203714553" sldId="365"/>
            <ac:spMk id="60" creationId="{DC03DD77-3CB2-899E-5489-C7CF3DD7BA11}"/>
          </ac:spMkLst>
        </pc:spChg>
        <pc:spChg chg="del mod">
          <ac:chgData name="Sejal Singhal" userId="6acefb31-2963-486c-b418-3da151fce9a3" providerId="ADAL" clId="{F2B5FBA0-4646-46B8-81E1-11A4A742223C}" dt="2024-02-27T06:36:32.490" v="2941" actId="478"/>
          <ac:spMkLst>
            <pc:docMk/>
            <pc:sldMk cId="4203714553" sldId="365"/>
            <ac:spMk id="61" creationId="{E96AA34B-AC46-817A-D2E4-6C1CB2E2002D}"/>
          </ac:spMkLst>
        </pc:spChg>
        <pc:spChg chg="mod">
          <ac:chgData name="Sejal Singhal" userId="6acefb31-2963-486c-b418-3da151fce9a3" providerId="ADAL" clId="{F2B5FBA0-4646-46B8-81E1-11A4A742223C}" dt="2024-02-27T06:57:48.880" v="3448" actId="2711"/>
          <ac:spMkLst>
            <pc:docMk/>
            <pc:sldMk cId="4203714553" sldId="365"/>
            <ac:spMk id="62" creationId="{65E42EAC-F8B6-9A9D-19CD-6AEBC0A9C122}"/>
          </ac:spMkLst>
        </pc:spChg>
        <pc:spChg chg="mod">
          <ac:chgData name="Sejal Singhal" userId="6acefb31-2963-486c-b418-3da151fce9a3" providerId="ADAL" clId="{F2B5FBA0-4646-46B8-81E1-11A4A742223C}" dt="2024-02-27T06:57:48.880" v="3448" actId="2711"/>
          <ac:spMkLst>
            <pc:docMk/>
            <pc:sldMk cId="4203714553" sldId="365"/>
            <ac:spMk id="63" creationId="{B05C4A31-42A4-BA7D-203C-1E3C52A6F7CB}"/>
          </ac:spMkLst>
        </pc:spChg>
        <pc:spChg chg="del mod">
          <ac:chgData name="Sejal Singhal" userId="6acefb31-2963-486c-b418-3da151fce9a3" providerId="ADAL" clId="{F2B5FBA0-4646-46B8-81E1-11A4A742223C}" dt="2024-02-27T06:36:23.849" v="2938" actId="478"/>
          <ac:spMkLst>
            <pc:docMk/>
            <pc:sldMk cId="4203714553" sldId="365"/>
            <ac:spMk id="64" creationId="{9A730A9A-8FC5-B5A4-E35D-A1750CF86C8E}"/>
          </ac:spMkLst>
        </pc:spChg>
        <pc:spChg chg="mod">
          <ac:chgData name="Sejal Singhal" userId="6acefb31-2963-486c-b418-3da151fce9a3" providerId="ADAL" clId="{F2B5FBA0-4646-46B8-81E1-11A4A742223C}" dt="2024-02-27T06:57:48.880" v="3448" actId="2711"/>
          <ac:spMkLst>
            <pc:docMk/>
            <pc:sldMk cId="4203714553" sldId="365"/>
            <ac:spMk id="65" creationId="{41CB1CC3-B8F2-14E0-1B66-0405ECF65E6B}"/>
          </ac:spMkLst>
        </pc:spChg>
        <pc:spChg chg="mod">
          <ac:chgData name="Sejal Singhal" userId="6acefb31-2963-486c-b418-3da151fce9a3" providerId="ADAL" clId="{F2B5FBA0-4646-46B8-81E1-11A4A742223C}" dt="2024-02-27T06:57:48.880" v="3448" actId="2711"/>
          <ac:spMkLst>
            <pc:docMk/>
            <pc:sldMk cId="4203714553" sldId="365"/>
            <ac:spMk id="66" creationId="{E38864E7-0557-8643-3AEC-B0FC5B794FFB}"/>
          </ac:spMkLst>
        </pc:spChg>
        <pc:spChg chg="del mod">
          <ac:chgData name="Sejal Singhal" userId="6acefb31-2963-486c-b418-3da151fce9a3" providerId="ADAL" clId="{F2B5FBA0-4646-46B8-81E1-11A4A742223C}" dt="2024-02-27T06:36:18.092" v="2935" actId="478"/>
          <ac:spMkLst>
            <pc:docMk/>
            <pc:sldMk cId="4203714553" sldId="365"/>
            <ac:spMk id="67" creationId="{EDBD1AFB-EAE6-68CD-EB8C-FA339A7E1ACE}"/>
          </ac:spMkLst>
        </pc:spChg>
        <pc:spChg chg="mod">
          <ac:chgData name="Sejal Singhal" userId="6acefb31-2963-486c-b418-3da151fce9a3" providerId="ADAL" clId="{F2B5FBA0-4646-46B8-81E1-11A4A742223C}" dt="2024-02-27T07:03:06.665" v="3474" actId="14100"/>
          <ac:spMkLst>
            <pc:docMk/>
            <pc:sldMk cId="4203714553" sldId="365"/>
            <ac:spMk id="68" creationId="{2FE066DA-0383-8860-AA60-64052C18761D}"/>
          </ac:spMkLst>
        </pc:spChg>
        <pc:spChg chg="mod">
          <ac:chgData name="Sejal Singhal" userId="6acefb31-2963-486c-b418-3da151fce9a3" providerId="ADAL" clId="{F2B5FBA0-4646-46B8-81E1-11A4A742223C}" dt="2024-02-27T07:02:56.263" v="3473" actId="14100"/>
          <ac:spMkLst>
            <pc:docMk/>
            <pc:sldMk cId="4203714553" sldId="365"/>
            <ac:spMk id="69" creationId="{A8736881-2F90-4682-F8CC-B0E2069E0FC2}"/>
          </ac:spMkLst>
        </pc:spChg>
        <pc:spChg chg="del mod">
          <ac:chgData name="Sejal Singhal" userId="6acefb31-2963-486c-b418-3da151fce9a3" providerId="ADAL" clId="{F2B5FBA0-4646-46B8-81E1-11A4A742223C}" dt="2024-02-27T06:36:36.003" v="2942" actId="478"/>
          <ac:spMkLst>
            <pc:docMk/>
            <pc:sldMk cId="4203714553" sldId="365"/>
            <ac:spMk id="70" creationId="{6696C474-478C-7665-D3D0-6E0BC3B59203}"/>
          </ac:spMkLst>
        </pc:spChg>
        <pc:spChg chg="add del">
          <ac:chgData name="Sejal Singhal" userId="6acefb31-2963-486c-b418-3da151fce9a3" providerId="ADAL" clId="{F2B5FBA0-4646-46B8-81E1-11A4A742223C}" dt="2024-02-27T06:55:50.277" v="3427" actId="22"/>
          <ac:spMkLst>
            <pc:docMk/>
            <pc:sldMk cId="4203714553" sldId="365"/>
            <ac:spMk id="72" creationId="{2DF2648A-345A-FD0F-9206-A58E62ACDBD4}"/>
          </ac:spMkLst>
        </pc:spChg>
        <pc:spChg chg="add del">
          <ac:chgData name="Sejal Singhal" userId="6acefb31-2963-486c-b418-3da151fce9a3" providerId="ADAL" clId="{F2B5FBA0-4646-46B8-81E1-11A4A742223C}" dt="2024-02-27T06:58:56.817" v="3450" actId="22"/>
          <ac:spMkLst>
            <pc:docMk/>
            <pc:sldMk cId="4203714553" sldId="365"/>
            <ac:spMk id="74" creationId="{F7CA434A-6864-857E-E3C8-3F73DFEC797B}"/>
          </ac:spMkLst>
        </pc:spChg>
        <pc:grpChg chg="mod">
          <ac:chgData name="Sejal Singhal" userId="6acefb31-2963-486c-b418-3da151fce9a3" providerId="ADAL" clId="{F2B5FBA0-4646-46B8-81E1-11A4A742223C}" dt="2024-02-27T06:35:30.665" v="2906" actId="18245"/>
          <ac:grpSpMkLst>
            <pc:docMk/>
            <pc:sldMk cId="4203714553" sldId="365"/>
            <ac:grpSpMk id="4" creationId="{81A113A9-AECF-2876-D41E-E96DAEB1ABAC}"/>
          </ac:grpSpMkLst>
        </pc:grpChg>
        <pc:grpChg chg="mod">
          <ac:chgData name="Sejal Singhal" userId="6acefb31-2963-486c-b418-3da151fce9a3" providerId="ADAL" clId="{F2B5FBA0-4646-46B8-81E1-11A4A742223C}" dt="2024-02-27T06:35:45.730" v="2921" actId="18245"/>
          <ac:grpSpMkLst>
            <pc:docMk/>
            <pc:sldMk cId="4203714553" sldId="365"/>
            <ac:grpSpMk id="27" creationId="{EF19B567-6669-53C7-8C46-9E71B157E13F}"/>
          </ac:grpSpMkLst>
        </pc:grpChg>
        <pc:grpChg chg="add del mod">
          <ac:chgData name="Sejal Singhal" userId="6acefb31-2963-486c-b418-3da151fce9a3" providerId="ADAL" clId="{F2B5FBA0-4646-46B8-81E1-11A4A742223C}" dt="2024-02-27T06:42:40.387" v="3074" actId="14100"/>
          <ac:grpSpMkLst>
            <pc:docMk/>
            <pc:sldMk cId="4203714553" sldId="365"/>
            <ac:grpSpMk id="49" creationId="{A2ECCCAD-4261-7E4A-985F-B3BC573FB5E9}"/>
          </ac:grpSpMkLst>
        </pc:grpChg>
        <pc:graphicFrameChg chg="add del mod modGraphic">
          <ac:chgData name="Sejal Singhal" userId="6acefb31-2963-486c-b418-3da151fce9a3" providerId="ADAL" clId="{F2B5FBA0-4646-46B8-81E1-11A4A742223C}" dt="2024-02-27T06:35:52.913" v="2922" actId="18245"/>
          <ac:graphicFrameMkLst>
            <pc:docMk/>
            <pc:sldMk cId="4203714553" sldId="365"/>
            <ac:graphicFrameMk id="3" creationId="{DC875A80-E3B9-8479-4357-54A4E8819EC3}"/>
          </ac:graphicFrameMkLst>
        </pc:graphicFrameChg>
        <pc:graphicFrameChg chg="del">
          <ac:chgData name="Sejal Singhal" userId="6acefb31-2963-486c-b418-3da151fce9a3" providerId="ADAL" clId="{F2B5FBA0-4646-46B8-81E1-11A4A742223C}" dt="2024-02-27T06:33:48.734" v="2893" actId="21"/>
          <ac:graphicFrameMkLst>
            <pc:docMk/>
            <pc:sldMk cId="4203714553" sldId="365"/>
            <ac:graphicFrameMk id="6" creationId="{C4CA874B-9267-A968-70EF-4FA3E4636896}"/>
          </ac:graphicFrameMkLst>
        </pc:graphicFrameChg>
      </pc:sldChg>
      <pc:sldChg chg="addSp modSp del mod">
        <pc:chgData name="Sejal Singhal" userId="6acefb31-2963-486c-b418-3da151fce9a3" providerId="ADAL" clId="{F2B5FBA0-4646-46B8-81E1-11A4A742223C}" dt="2024-02-26T14:17:00.798" v="2082" actId="2696"/>
        <pc:sldMkLst>
          <pc:docMk/>
          <pc:sldMk cId="3068174371" sldId="368"/>
        </pc:sldMkLst>
        <pc:spChg chg="mod">
          <ac:chgData name="Sejal Singhal" userId="6acefb31-2963-486c-b418-3da151fce9a3" providerId="ADAL" clId="{F2B5FBA0-4646-46B8-81E1-11A4A742223C}" dt="2024-02-26T14:16:42.993" v="2079" actId="6549"/>
          <ac:spMkLst>
            <pc:docMk/>
            <pc:sldMk cId="3068174371" sldId="368"/>
            <ac:spMk id="2" creationId="{9F7FEAE3-61D6-5E1A-E595-CDBF8E14930A}"/>
          </ac:spMkLst>
        </pc:spChg>
        <pc:picChg chg="add">
          <ac:chgData name="Sejal Singhal" userId="6acefb31-2963-486c-b418-3da151fce9a3" providerId="ADAL" clId="{F2B5FBA0-4646-46B8-81E1-11A4A742223C}" dt="2024-02-26T14:16:08.829" v="2076"/>
          <ac:picMkLst>
            <pc:docMk/>
            <pc:sldMk cId="3068174371" sldId="368"/>
            <ac:picMk id="4" creationId="{942BB923-7F09-A5B0-959E-21501EE8F0B1}"/>
          </ac:picMkLst>
        </pc:picChg>
      </pc:sldChg>
      <pc:sldChg chg="del">
        <pc:chgData name="Sejal Singhal" userId="6acefb31-2963-486c-b418-3da151fce9a3" providerId="ADAL" clId="{F2B5FBA0-4646-46B8-81E1-11A4A742223C}" dt="2024-02-28T09:29:42.967" v="6132" actId="2696"/>
        <pc:sldMkLst>
          <pc:docMk/>
          <pc:sldMk cId="4254646163" sldId="369"/>
        </pc:sldMkLst>
      </pc:sldChg>
      <pc:sldChg chg="addSp delSp modSp mod ord">
        <pc:chgData name="Sejal Singhal" userId="6acefb31-2963-486c-b418-3da151fce9a3" providerId="ADAL" clId="{F2B5FBA0-4646-46B8-81E1-11A4A742223C}" dt="2024-02-29T05:31:42.546" v="6819" actId="12"/>
        <pc:sldMkLst>
          <pc:docMk/>
          <pc:sldMk cId="2182827057" sldId="370"/>
        </pc:sldMkLst>
        <pc:spChg chg="mod">
          <ac:chgData name="Sejal Singhal" userId="6acefb31-2963-486c-b418-3da151fce9a3" providerId="ADAL" clId="{F2B5FBA0-4646-46B8-81E1-11A4A742223C}" dt="2024-02-29T05:28:48.090" v="6772" actId="20577"/>
          <ac:spMkLst>
            <pc:docMk/>
            <pc:sldMk cId="2182827057" sldId="370"/>
            <ac:spMk id="3" creationId="{83C52500-BDCC-A54E-F637-35651D568773}"/>
          </ac:spMkLst>
        </pc:spChg>
        <pc:spChg chg="add mod">
          <ac:chgData name="Sejal Singhal" userId="6acefb31-2963-486c-b418-3da151fce9a3" providerId="ADAL" clId="{F2B5FBA0-4646-46B8-81E1-11A4A742223C}" dt="2024-02-29T05:31:42.546" v="6819" actId="12"/>
          <ac:spMkLst>
            <pc:docMk/>
            <pc:sldMk cId="2182827057" sldId="370"/>
            <ac:spMk id="5" creationId="{30CAB9A7-C4E4-51A6-C388-F1AEC08ED6B1}"/>
          </ac:spMkLst>
        </pc:spChg>
        <pc:picChg chg="del">
          <ac:chgData name="Sejal Singhal" userId="6acefb31-2963-486c-b418-3da151fce9a3" providerId="ADAL" clId="{F2B5FBA0-4646-46B8-81E1-11A4A742223C}" dt="2024-02-27T09:58:22.713" v="3722" actId="478"/>
          <ac:picMkLst>
            <pc:docMk/>
            <pc:sldMk cId="2182827057" sldId="370"/>
            <ac:picMk id="5" creationId="{6DA19CDA-042D-BAD3-5A09-142B5CD0489B}"/>
          </ac:picMkLst>
        </pc:picChg>
      </pc:sldChg>
      <pc:sldChg chg="del">
        <pc:chgData name="Sejal Singhal" userId="6acefb31-2963-486c-b418-3da151fce9a3" providerId="ADAL" clId="{F2B5FBA0-4646-46B8-81E1-11A4A742223C}" dt="2024-02-28T09:29:40.380" v="6131" actId="2696"/>
        <pc:sldMkLst>
          <pc:docMk/>
          <pc:sldMk cId="564742579" sldId="371"/>
        </pc:sldMkLst>
      </pc:sldChg>
      <pc:sldChg chg="del">
        <pc:chgData name="Sejal Singhal" userId="6acefb31-2963-486c-b418-3da151fce9a3" providerId="ADAL" clId="{F2B5FBA0-4646-46B8-81E1-11A4A742223C}" dt="2024-02-27T12:38:16.984" v="5085" actId="2696"/>
        <pc:sldMkLst>
          <pc:docMk/>
          <pc:sldMk cId="2989338988" sldId="372"/>
        </pc:sldMkLst>
      </pc:sldChg>
      <pc:sldChg chg="del">
        <pc:chgData name="Sejal Singhal" userId="6acefb31-2963-486c-b418-3da151fce9a3" providerId="ADAL" clId="{F2B5FBA0-4646-46B8-81E1-11A4A742223C}" dt="2024-02-28T09:29:37.580" v="6130" actId="2696"/>
        <pc:sldMkLst>
          <pc:docMk/>
          <pc:sldMk cId="4190933699" sldId="373"/>
        </pc:sldMkLst>
      </pc:sldChg>
      <pc:sldChg chg="del">
        <pc:chgData name="Sejal Singhal" userId="6acefb31-2963-486c-b418-3da151fce9a3" providerId="ADAL" clId="{F2B5FBA0-4646-46B8-81E1-11A4A742223C}" dt="2024-02-27T12:38:14.098" v="5084" actId="2696"/>
        <pc:sldMkLst>
          <pc:docMk/>
          <pc:sldMk cId="498865440" sldId="374"/>
        </pc:sldMkLst>
      </pc:sldChg>
      <pc:sldChg chg="del">
        <pc:chgData name="Sejal Singhal" userId="6acefb31-2963-486c-b418-3da151fce9a3" providerId="ADAL" clId="{F2B5FBA0-4646-46B8-81E1-11A4A742223C}" dt="2024-02-27T11:49:17.249" v="4701" actId="2696"/>
        <pc:sldMkLst>
          <pc:docMk/>
          <pc:sldMk cId="2253722553" sldId="376"/>
        </pc:sldMkLst>
      </pc:sldChg>
      <pc:sldChg chg="del">
        <pc:chgData name="Sejal Singhal" userId="6acefb31-2963-486c-b418-3da151fce9a3" providerId="ADAL" clId="{F2B5FBA0-4646-46B8-81E1-11A4A742223C}" dt="2024-02-27T11:49:04.213" v="4697" actId="2696"/>
        <pc:sldMkLst>
          <pc:docMk/>
          <pc:sldMk cId="4277187932" sldId="377"/>
        </pc:sldMkLst>
      </pc:sldChg>
      <pc:sldChg chg="del">
        <pc:chgData name="Sejal Singhal" userId="6acefb31-2963-486c-b418-3da151fce9a3" providerId="ADAL" clId="{F2B5FBA0-4646-46B8-81E1-11A4A742223C}" dt="2024-02-27T11:49:00.811" v="4696" actId="2696"/>
        <pc:sldMkLst>
          <pc:docMk/>
          <pc:sldMk cId="1239542684" sldId="378"/>
        </pc:sldMkLst>
      </pc:sldChg>
      <pc:sldChg chg="del">
        <pc:chgData name="Sejal Singhal" userId="6acefb31-2963-486c-b418-3da151fce9a3" providerId="ADAL" clId="{F2B5FBA0-4646-46B8-81E1-11A4A742223C}" dt="2024-02-27T11:48:58.748" v="4695" actId="2696"/>
        <pc:sldMkLst>
          <pc:docMk/>
          <pc:sldMk cId="361649661" sldId="379"/>
        </pc:sldMkLst>
      </pc:sldChg>
      <pc:sldChg chg="del">
        <pc:chgData name="Sejal Singhal" userId="6acefb31-2963-486c-b418-3da151fce9a3" providerId="ADAL" clId="{F2B5FBA0-4646-46B8-81E1-11A4A742223C}" dt="2024-02-27T12:38:25.357" v="5087" actId="2696"/>
        <pc:sldMkLst>
          <pc:docMk/>
          <pc:sldMk cId="1875226730" sldId="380"/>
        </pc:sldMkLst>
      </pc:sldChg>
      <pc:sldChg chg="addSp delSp modSp mod ord">
        <pc:chgData name="Sejal Singhal" userId="6acefb31-2963-486c-b418-3da151fce9a3" providerId="ADAL" clId="{F2B5FBA0-4646-46B8-81E1-11A4A742223C}" dt="2024-02-28T05:57:12.377" v="5171"/>
        <pc:sldMkLst>
          <pc:docMk/>
          <pc:sldMk cId="3146122837" sldId="381"/>
        </pc:sldMkLst>
        <pc:spChg chg="del">
          <ac:chgData name="Sejal Singhal" userId="6acefb31-2963-486c-b418-3da151fce9a3" providerId="ADAL" clId="{F2B5FBA0-4646-46B8-81E1-11A4A742223C}" dt="2024-02-27T11:30:25.451" v="3965" actId="478"/>
          <ac:spMkLst>
            <pc:docMk/>
            <pc:sldMk cId="3146122837" sldId="381"/>
            <ac:spMk id="3" creationId="{83C52500-BDCC-A54E-F637-35651D568773}"/>
          </ac:spMkLst>
        </pc:spChg>
        <pc:spChg chg="del">
          <ac:chgData name="Sejal Singhal" userId="6acefb31-2963-486c-b418-3da151fce9a3" providerId="ADAL" clId="{F2B5FBA0-4646-46B8-81E1-11A4A742223C}" dt="2024-02-27T11:31:06.699" v="3971" actId="478"/>
          <ac:spMkLst>
            <pc:docMk/>
            <pc:sldMk cId="3146122837" sldId="381"/>
            <ac:spMk id="4" creationId="{AC91D6C1-3256-1A3A-1D05-DA43C97727C7}"/>
          </ac:spMkLst>
        </pc:spChg>
        <pc:spChg chg="add mod">
          <ac:chgData name="Sejal Singhal" userId="6acefb31-2963-486c-b418-3da151fce9a3" providerId="ADAL" clId="{F2B5FBA0-4646-46B8-81E1-11A4A742223C}" dt="2024-02-27T11:31:04.463" v="3970" actId="1076"/>
          <ac:spMkLst>
            <pc:docMk/>
            <pc:sldMk cId="3146122837" sldId="381"/>
            <ac:spMk id="7" creationId="{F7133128-C563-1F52-15C4-1CF2C8F903F8}"/>
          </ac:spMkLst>
        </pc:spChg>
        <pc:graphicFrameChg chg="mod modGraphic">
          <ac:chgData name="Sejal Singhal" userId="6acefb31-2963-486c-b418-3da151fce9a3" providerId="ADAL" clId="{F2B5FBA0-4646-46B8-81E1-11A4A742223C}" dt="2024-02-28T05:57:12.377" v="5171"/>
          <ac:graphicFrameMkLst>
            <pc:docMk/>
            <pc:sldMk cId="3146122837" sldId="381"/>
            <ac:graphicFrameMk id="5" creationId="{C5D65206-874D-F8BB-EF1C-36BB7AA67ACB}"/>
          </ac:graphicFrameMkLst>
        </pc:graphicFrameChg>
      </pc:sldChg>
      <pc:sldChg chg="del">
        <pc:chgData name="Sejal Singhal" userId="6acefb31-2963-486c-b418-3da151fce9a3" providerId="ADAL" clId="{F2B5FBA0-4646-46B8-81E1-11A4A742223C}" dt="2024-02-27T11:48:55.665" v="4694" actId="2696"/>
        <pc:sldMkLst>
          <pc:docMk/>
          <pc:sldMk cId="862051562" sldId="382"/>
        </pc:sldMkLst>
      </pc:sldChg>
      <pc:sldChg chg="del">
        <pc:chgData name="Sejal Singhal" userId="6acefb31-2963-486c-b418-3da151fce9a3" providerId="ADAL" clId="{F2B5FBA0-4646-46B8-81E1-11A4A742223C}" dt="2024-02-27T11:49:30.155" v="4704" actId="2696"/>
        <pc:sldMkLst>
          <pc:docMk/>
          <pc:sldMk cId="3222070469" sldId="383"/>
        </pc:sldMkLst>
      </pc:sldChg>
      <pc:sldChg chg="del">
        <pc:chgData name="Sejal Singhal" userId="6acefb31-2963-486c-b418-3da151fce9a3" providerId="ADAL" clId="{F2B5FBA0-4646-46B8-81E1-11A4A742223C}" dt="2024-02-27T12:38:21.995" v="5086" actId="2696"/>
        <pc:sldMkLst>
          <pc:docMk/>
          <pc:sldMk cId="1433371207" sldId="384"/>
        </pc:sldMkLst>
      </pc:sldChg>
      <pc:sldChg chg="del">
        <pc:chgData name="Sejal Singhal" userId="6acefb31-2963-486c-b418-3da151fce9a3" providerId="ADAL" clId="{F2B5FBA0-4646-46B8-81E1-11A4A742223C}" dt="2024-02-27T12:38:05.389" v="5083" actId="2696"/>
        <pc:sldMkLst>
          <pc:docMk/>
          <pc:sldMk cId="2952886277" sldId="385"/>
        </pc:sldMkLst>
      </pc:sldChg>
      <pc:sldChg chg="modSp mod ord">
        <pc:chgData name="Sejal Singhal" userId="6acefb31-2963-486c-b418-3da151fce9a3" providerId="ADAL" clId="{F2B5FBA0-4646-46B8-81E1-11A4A742223C}" dt="2024-02-27T12:30:36.204" v="4963" actId="5793"/>
        <pc:sldMkLst>
          <pc:docMk/>
          <pc:sldMk cId="2333689370" sldId="386"/>
        </pc:sldMkLst>
        <pc:spChg chg="mod">
          <ac:chgData name="Sejal Singhal" userId="6acefb31-2963-486c-b418-3da151fce9a3" providerId="ADAL" clId="{F2B5FBA0-4646-46B8-81E1-11A4A742223C}" dt="2024-02-27T12:30:36.204" v="4963" actId="5793"/>
          <ac:spMkLst>
            <pc:docMk/>
            <pc:sldMk cId="2333689370" sldId="386"/>
            <ac:spMk id="2" creationId="{AC96ADCC-3904-1A61-818A-CFE06C255851}"/>
          </ac:spMkLst>
        </pc:spChg>
        <pc:spChg chg="mod">
          <ac:chgData name="Sejal Singhal" userId="6acefb31-2963-486c-b418-3da151fce9a3" providerId="ADAL" clId="{F2B5FBA0-4646-46B8-81E1-11A4A742223C}" dt="2024-02-27T12:03:04.590" v="4765" actId="20577"/>
          <ac:spMkLst>
            <pc:docMk/>
            <pc:sldMk cId="2333689370" sldId="386"/>
            <ac:spMk id="3" creationId="{83C52500-BDCC-A54E-F637-35651D568773}"/>
          </ac:spMkLst>
        </pc:spChg>
      </pc:sldChg>
      <pc:sldChg chg="del">
        <pc:chgData name="Sejal Singhal" userId="6acefb31-2963-486c-b418-3da151fce9a3" providerId="ADAL" clId="{F2B5FBA0-4646-46B8-81E1-11A4A742223C}" dt="2024-02-28T09:40:23.601" v="6174" actId="2696"/>
        <pc:sldMkLst>
          <pc:docMk/>
          <pc:sldMk cId="2746883062" sldId="387"/>
        </pc:sldMkLst>
      </pc:sldChg>
      <pc:sldChg chg="del">
        <pc:chgData name="Sejal Singhal" userId="6acefb31-2963-486c-b418-3da151fce9a3" providerId="ADAL" clId="{F2B5FBA0-4646-46B8-81E1-11A4A742223C}" dt="2024-02-28T09:40:15.519" v="6173" actId="2696"/>
        <pc:sldMkLst>
          <pc:docMk/>
          <pc:sldMk cId="2821616033" sldId="388"/>
        </pc:sldMkLst>
      </pc:sldChg>
      <pc:sldChg chg="del">
        <pc:chgData name="Sejal Singhal" userId="6acefb31-2963-486c-b418-3da151fce9a3" providerId="ADAL" clId="{F2B5FBA0-4646-46B8-81E1-11A4A742223C}" dt="2024-02-27T12:37:58.925" v="5081" actId="2696"/>
        <pc:sldMkLst>
          <pc:docMk/>
          <pc:sldMk cId="3059301070" sldId="389"/>
        </pc:sldMkLst>
      </pc:sldChg>
      <pc:sldChg chg="del">
        <pc:chgData name="Sejal Singhal" userId="6acefb31-2963-486c-b418-3da151fce9a3" providerId="ADAL" clId="{F2B5FBA0-4646-46B8-81E1-11A4A742223C}" dt="2024-02-28T09:29:34.600" v="6129" actId="2696"/>
        <pc:sldMkLst>
          <pc:docMk/>
          <pc:sldMk cId="1329410407" sldId="390"/>
        </pc:sldMkLst>
      </pc:sldChg>
      <pc:sldChg chg="modSp mod ord">
        <pc:chgData name="Sejal Singhal" userId="6acefb31-2963-486c-b418-3da151fce9a3" providerId="ADAL" clId="{F2B5FBA0-4646-46B8-81E1-11A4A742223C}" dt="2024-02-27T06:30:21.997" v="2890" actId="20577"/>
        <pc:sldMkLst>
          <pc:docMk/>
          <pc:sldMk cId="1998585317" sldId="391"/>
        </pc:sldMkLst>
        <pc:spChg chg="mod">
          <ac:chgData name="Sejal Singhal" userId="6acefb31-2963-486c-b418-3da151fce9a3" providerId="ADAL" clId="{F2B5FBA0-4646-46B8-81E1-11A4A742223C}" dt="2024-02-27T06:30:21.997" v="2890" actId="20577"/>
          <ac:spMkLst>
            <pc:docMk/>
            <pc:sldMk cId="1998585317" sldId="391"/>
            <ac:spMk id="2" creationId="{9F7FEAE3-61D6-5E1A-E595-CDBF8E14930A}"/>
          </ac:spMkLst>
        </pc:spChg>
      </pc:sldChg>
      <pc:sldChg chg="modSp mod">
        <pc:chgData name="Sejal Singhal" userId="6acefb31-2963-486c-b418-3da151fce9a3" providerId="ADAL" clId="{F2B5FBA0-4646-46B8-81E1-11A4A742223C}" dt="2024-02-29T05:56:41.698" v="7050" actId="12"/>
        <pc:sldMkLst>
          <pc:docMk/>
          <pc:sldMk cId="1678442388" sldId="392"/>
        </pc:sldMkLst>
        <pc:spChg chg="mod">
          <ac:chgData name="Sejal Singhal" userId="6acefb31-2963-486c-b418-3da151fce9a3" providerId="ADAL" clId="{F2B5FBA0-4646-46B8-81E1-11A4A742223C}" dt="2024-02-29T05:56:41.698" v="7050" actId="12"/>
          <ac:spMkLst>
            <pc:docMk/>
            <pc:sldMk cId="1678442388" sldId="392"/>
            <ac:spMk id="9" creationId="{D2DCD74F-FF44-6048-1440-38674D36C9B5}"/>
          </ac:spMkLst>
        </pc:spChg>
      </pc:sldChg>
      <pc:sldChg chg="del">
        <pc:chgData name="Sejal Singhal" userId="6acefb31-2963-486c-b418-3da151fce9a3" providerId="ADAL" clId="{F2B5FBA0-4646-46B8-81E1-11A4A742223C}" dt="2024-02-28T09:29:46.765" v="6133" actId="2696"/>
        <pc:sldMkLst>
          <pc:docMk/>
          <pc:sldMk cId="2793847860" sldId="393"/>
        </pc:sldMkLst>
      </pc:sldChg>
      <pc:sldChg chg="del">
        <pc:chgData name="Sejal Singhal" userId="6acefb31-2963-486c-b418-3da151fce9a3" providerId="ADAL" clId="{F2B5FBA0-4646-46B8-81E1-11A4A742223C}" dt="2024-02-27T11:49:08.133" v="4698" actId="2696"/>
        <pc:sldMkLst>
          <pc:docMk/>
          <pc:sldMk cId="3331505554" sldId="394"/>
        </pc:sldMkLst>
      </pc:sldChg>
      <pc:sldChg chg="del">
        <pc:chgData name="Sejal Singhal" userId="6acefb31-2963-486c-b418-3da151fce9a3" providerId="ADAL" clId="{F2B5FBA0-4646-46B8-81E1-11A4A742223C}" dt="2024-02-27T12:37:55.480" v="5080" actId="2696"/>
        <pc:sldMkLst>
          <pc:docMk/>
          <pc:sldMk cId="261503454" sldId="395"/>
        </pc:sldMkLst>
      </pc:sldChg>
      <pc:sldChg chg="del">
        <pc:chgData name="Sejal Singhal" userId="6acefb31-2963-486c-b418-3da151fce9a3" providerId="ADAL" clId="{F2B5FBA0-4646-46B8-81E1-11A4A742223C}" dt="2024-02-27T12:38:02.845" v="5082" actId="2696"/>
        <pc:sldMkLst>
          <pc:docMk/>
          <pc:sldMk cId="216463267" sldId="396"/>
        </pc:sldMkLst>
      </pc:sldChg>
      <pc:sldChg chg="modSp mod ord">
        <pc:chgData name="Sejal Singhal" userId="6acefb31-2963-486c-b418-3da151fce9a3" providerId="ADAL" clId="{F2B5FBA0-4646-46B8-81E1-11A4A742223C}" dt="2024-02-29T05:42:58.790" v="6885" actId="5793"/>
        <pc:sldMkLst>
          <pc:docMk/>
          <pc:sldMk cId="528807680" sldId="397"/>
        </pc:sldMkLst>
        <pc:spChg chg="mod">
          <ac:chgData name="Sejal Singhal" userId="6acefb31-2963-486c-b418-3da151fce9a3" providerId="ADAL" clId="{F2B5FBA0-4646-46B8-81E1-11A4A742223C}" dt="2024-02-29T05:42:58.790" v="6885" actId="5793"/>
          <ac:spMkLst>
            <pc:docMk/>
            <pc:sldMk cId="528807680" sldId="397"/>
            <ac:spMk id="2" creationId="{AC96ADCC-3904-1A61-818A-CFE06C255851}"/>
          </ac:spMkLst>
        </pc:spChg>
        <pc:spChg chg="mod">
          <ac:chgData name="Sejal Singhal" userId="6acefb31-2963-486c-b418-3da151fce9a3" providerId="ADAL" clId="{F2B5FBA0-4646-46B8-81E1-11A4A742223C}" dt="2024-02-29T05:42:11.122" v="6877" actId="20577"/>
          <ac:spMkLst>
            <pc:docMk/>
            <pc:sldMk cId="528807680" sldId="397"/>
            <ac:spMk id="3" creationId="{83C52500-BDCC-A54E-F637-35651D568773}"/>
          </ac:spMkLst>
        </pc:spChg>
      </pc:sldChg>
      <pc:sldChg chg="addSp modSp add mod">
        <pc:chgData name="Sejal Singhal" userId="6acefb31-2963-486c-b418-3da151fce9a3" providerId="ADAL" clId="{F2B5FBA0-4646-46B8-81E1-11A4A742223C}" dt="2024-02-27T06:02:01.611" v="2763" actId="1076"/>
        <pc:sldMkLst>
          <pc:docMk/>
          <pc:sldMk cId="3014972767" sldId="398"/>
        </pc:sldMkLst>
        <pc:spChg chg="mod">
          <ac:chgData name="Sejal Singhal" userId="6acefb31-2963-486c-b418-3da151fce9a3" providerId="ADAL" clId="{F2B5FBA0-4646-46B8-81E1-11A4A742223C}" dt="2024-02-27T05:33:45.077" v="2117" actId="1076"/>
          <ac:spMkLst>
            <pc:docMk/>
            <pc:sldMk cId="3014972767" sldId="398"/>
            <ac:spMk id="2" creationId="{E80D67A3-0098-F855-3502-6BF8E5140208}"/>
          </ac:spMkLst>
        </pc:spChg>
        <pc:spChg chg="mod">
          <ac:chgData name="Sejal Singhal" userId="6acefb31-2963-486c-b418-3da151fce9a3" providerId="ADAL" clId="{F2B5FBA0-4646-46B8-81E1-11A4A742223C}" dt="2024-02-27T06:01:07.319" v="2755" actId="6549"/>
          <ac:spMkLst>
            <pc:docMk/>
            <pc:sldMk cId="3014972767" sldId="398"/>
            <ac:spMk id="3" creationId="{604DB974-F16A-2667-3A9B-990E7FA263D2}"/>
          </ac:spMkLst>
        </pc:spChg>
        <pc:spChg chg="add mod">
          <ac:chgData name="Sejal Singhal" userId="6acefb31-2963-486c-b418-3da151fce9a3" providerId="ADAL" clId="{F2B5FBA0-4646-46B8-81E1-11A4A742223C}" dt="2024-02-26T14:17:28.126" v="2084" actId="2711"/>
          <ac:spMkLst>
            <pc:docMk/>
            <pc:sldMk cId="3014972767" sldId="398"/>
            <ac:spMk id="5" creationId="{216286E5-3C44-DFC2-E8F7-FD9378E663D3}"/>
          </ac:spMkLst>
        </pc:spChg>
        <pc:graphicFrameChg chg="mod modGraphic">
          <ac:chgData name="Sejal Singhal" userId="6acefb31-2963-486c-b418-3da151fce9a3" providerId="ADAL" clId="{F2B5FBA0-4646-46B8-81E1-11A4A742223C}" dt="2024-02-27T06:02:01.611" v="2763" actId="1076"/>
          <ac:graphicFrameMkLst>
            <pc:docMk/>
            <pc:sldMk cId="3014972767" sldId="398"/>
            <ac:graphicFrameMk id="4" creationId="{290AE526-06A1-6429-3B12-4CFC78AC9830}"/>
          </ac:graphicFrameMkLst>
        </pc:graphicFrameChg>
      </pc:sldChg>
      <pc:sldChg chg="modSp add mod">
        <pc:chgData name="Sejal Singhal" userId="6acefb31-2963-486c-b418-3da151fce9a3" providerId="ADAL" clId="{F2B5FBA0-4646-46B8-81E1-11A4A742223C}" dt="2024-02-27T06:12:14.750" v="2808" actId="20577"/>
        <pc:sldMkLst>
          <pc:docMk/>
          <pc:sldMk cId="475695579" sldId="399"/>
        </pc:sldMkLst>
        <pc:graphicFrameChg chg="mod modGraphic">
          <ac:chgData name="Sejal Singhal" userId="6acefb31-2963-486c-b418-3da151fce9a3" providerId="ADAL" clId="{F2B5FBA0-4646-46B8-81E1-11A4A742223C}" dt="2024-02-27T06:12:14.750" v="2808" actId="20577"/>
          <ac:graphicFrameMkLst>
            <pc:docMk/>
            <pc:sldMk cId="475695579" sldId="399"/>
            <ac:graphicFrameMk id="8" creationId="{F68DA9A7-BDFE-4D96-BB0D-E444E35DA8CF}"/>
          </ac:graphicFrameMkLst>
        </pc:graphicFrameChg>
      </pc:sldChg>
      <pc:sldChg chg="new del">
        <pc:chgData name="Sejal Singhal" userId="6acefb31-2963-486c-b418-3da151fce9a3" providerId="ADAL" clId="{F2B5FBA0-4646-46B8-81E1-11A4A742223C}" dt="2024-02-27T08:54:14.275" v="3621" actId="2696"/>
        <pc:sldMkLst>
          <pc:docMk/>
          <pc:sldMk cId="287623175" sldId="400"/>
        </pc:sldMkLst>
      </pc:sldChg>
      <pc:sldChg chg="modSp add mod">
        <pc:chgData name="Sejal Singhal" userId="6acefb31-2963-486c-b418-3da151fce9a3" providerId="ADAL" clId="{F2B5FBA0-4646-46B8-81E1-11A4A742223C}" dt="2024-02-27T09:42:06.993" v="3700" actId="14100"/>
        <pc:sldMkLst>
          <pc:docMk/>
          <pc:sldMk cId="1108370884" sldId="400"/>
        </pc:sldMkLst>
        <pc:graphicFrameChg chg="mod modGraphic">
          <ac:chgData name="Sejal Singhal" userId="6acefb31-2963-486c-b418-3da151fce9a3" providerId="ADAL" clId="{F2B5FBA0-4646-46B8-81E1-11A4A742223C}" dt="2024-02-27T09:42:06.993" v="3700" actId="14100"/>
          <ac:graphicFrameMkLst>
            <pc:docMk/>
            <pc:sldMk cId="1108370884" sldId="400"/>
            <ac:graphicFrameMk id="7" creationId="{164353F6-B473-3BDD-743A-76CE03A5CB8F}"/>
          </ac:graphicFrameMkLst>
        </pc:graphicFrameChg>
      </pc:sldChg>
      <pc:sldChg chg="new del">
        <pc:chgData name="Sejal Singhal" userId="6acefb31-2963-486c-b418-3da151fce9a3" providerId="ADAL" clId="{F2B5FBA0-4646-46B8-81E1-11A4A742223C}" dt="2024-02-27T08:53:52.930" v="3606" actId="2696"/>
        <pc:sldMkLst>
          <pc:docMk/>
          <pc:sldMk cId="4213079857" sldId="400"/>
        </pc:sldMkLst>
      </pc:sldChg>
      <pc:sldChg chg="modSp add mod ord">
        <pc:chgData name="Sejal Singhal" userId="6acefb31-2963-486c-b418-3da151fce9a3" providerId="ADAL" clId="{F2B5FBA0-4646-46B8-81E1-11A4A742223C}" dt="2024-02-27T10:25:48.815" v="3867" actId="1076"/>
        <pc:sldMkLst>
          <pc:docMk/>
          <pc:sldMk cId="998767005" sldId="401"/>
        </pc:sldMkLst>
        <pc:spChg chg="mod">
          <ac:chgData name="Sejal Singhal" userId="6acefb31-2963-486c-b418-3da151fce9a3" providerId="ADAL" clId="{F2B5FBA0-4646-46B8-81E1-11A4A742223C}" dt="2024-02-27T10:10:42.887" v="3731"/>
          <ac:spMkLst>
            <pc:docMk/>
            <pc:sldMk cId="998767005" sldId="401"/>
            <ac:spMk id="3" creationId="{472FC77D-793B-8BFC-71CD-C3F7EE629840}"/>
          </ac:spMkLst>
        </pc:spChg>
        <pc:graphicFrameChg chg="mod modGraphic">
          <ac:chgData name="Sejal Singhal" userId="6acefb31-2963-486c-b418-3da151fce9a3" providerId="ADAL" clId="{F2B5FBA0-4646-46B8-81E1-11A4A742223C}" dt="2024-02-27T10:25:48.815" v="3867" actId="1076"/>
          <ac:graphicFrameMkLst>
            <pc:docMk/>
            <pc:sldMk cId="998767005" sldId="401"/>
            <ac:graphicFrameMk id="7" creationId="{1859DEA0-9793-BF05-9735-8BAC0BA0F983}"/>
          </ac:graphicFrameMkLst>
        </pc:graphicFrameChg>
      </pc:sldChg>
      <pc:sldChg chg="modSp add mod">
        <pc:chgData name="Sejal Singhal" userId="6acefb31-2963-486c-b418-3da151fce9a3" providerId="ADAL" clId="{F2B5FBA0-4646-46B8-81E1-11A4A742223C}" dt="2024-02-27T10:26:01.828" v="3868" actId="1076"/>
        <pc:sldMkLst>
          <pc:docMk/>
          <pc:sldMk cId="1019175293" sldId="402"/>
        </pc:sldMkLst>
        <pc:graphicFrameChg chg="mod modGraphic">
          <ac:chgData name="Sejal Singhal" userId="6acefb31-2963-486c-b418-3da151fce9a3" providerId="ADAL" clId="{F2B5FBA0-4646-46B8-81E1-11A4A742223C}" dt="2024-02-27T10:26:01.828" v="3868" actId="1076"/>
          <ac:graphicFrameMkLst>
            <pc:docMk/>
            <pc:sldMk cId="1019175293" sldId="402"/>
            <ac:graphicFrameMk id="7" creationId="{E2E160AF-6B44-0612-AA3C-FEA6D1C6BC9B}"/>
          </ac:graphicFrameMkLst>
        </pc:graphicFrameChg>
      </pc:sldChg>
      <pc:sldChg chg="addSp modSp add mod ord">
        <pc:chgData name="Sejal Singhal" userId="6acefb31-2963-486c-b418-3da151fce9a3" providerId="ADAL" clId="{F2B5FBA0-4646-46B8-81E1-11A4A742223C}" dt="2024-02-29T05:38:01.993" v="6854" actId="1076"/>
        <pc:sldMkLst>
          <pc:docMk/>
          <pc:sldMk cId="1810124851" sldId="403"/>
        </pc:sldMkLst>
        <pc:spChg chg="mod">
          <ac:chgData name="Sejal Singhal" userId="6acefb31-2963-486c-b418-3da151fce9a3" providerId="ADAL" clId="{F2B5FBA0-4646-46B8-81E1-11A4A742223C}" dt="2024-02-29T05:36:37.808" v="6844" actId="20577"/>
          <ac:spMkLst>
            <pc:docMk/>
            <pc:sldMk cId="1810124851" sldId="403"/>
            <ac:spMk id="3" creationId="{9E91288D-C36A-9BC4-C8BC-655C3332A5AB}"/>
          </ac:spMkLst>
        </pc:spChg>
        <pc:spChg chg="add mod">
          <ac:chgData name="Sejal Singhal" userId="6acefb31-2963-486c-b418-3da151fce9a3" providerId="ADAL" clId="{F2B5FBA0-4646-46B8-81E1-11A4A742223C}" dt="2024-02-29T05:38:01.993" v="6854" actId="1076"/>
          <ac:spMkLst>
            <pc:docMk/>
            <pc:sldMk cId="1810124851" sldId="403"/>
            <ac:spMk id="5" creationId="{1CB346ED-6FA5-68CE-4A02-AC2F716D929A}"/>
          </ac:spMkLst>
        </pc:spChg>
      </pc:sldChg>
      <pc:sldChg chg="addSp modSp add mod">
        <pc:chgData name="Sejal Singhal" userId="6acefb31-2963-486c-b418-3da151fce9a3" providerId="ADAL" clId="{F2B5FBA0-4646-46B8-81E1-11A4A742223C}" dt="2024-02-29T05:44:00.768" v="6902" actId="20577"/>
        <pc:sldMkLst>
          <pc:docMk/>
          <pc:sldMk cId="3416678462" sldId="404"/>
        </pc:sldMkLst>
        <pc:spChg chg="mod">
          <ac:chgData name="Sejal Singhal" userId="6acefb31-2963-486c-b418-3da151fce9a3" providerId="ADAL" clId="{F2B5FBA0-4646-46B8-81E1-11A4A742223C}" dt="2024-02-29T05:43:11.425" v="6895" actId="20577"/>
          <ac:spMkLst>
            <pc:docMk/>
            <pc:sldMk cId="3416678462" sldId="404"/>
            <ac:spMk id="3" creationId="{0340E8AC-3745-C461-C73E-EFD7AB040DBB}"/>
          </ac:spMkLst>
        </pc:spChg>
        <pc:spChg chg="add mod">
          <ac:chgData name="Sejal Singhal" userId="6acefb31-2963-486c-b418-3da151fce9a3" providerId="ADAL" clId="{F2B5FBA0-4646-46B8-81E1-11A4A742223C}" dt="2024-02-29T05:44:00.768" v="6902" actId="20577"/>
          <ac:spMkLst>
            <pc:docMk/>
            <pc:sldMk cId="3416678462" sldId="404"/>
            <ac:spMk id="5" creationId="{6BB769B9-A6F4-2A2B-C004-06B9B4975D21}"/>
          </ac:spMkLst>
        </pc:spChg>
      </pc:sldChg>
      <pc:sldChg chg="addSp modSp add mod ord">
        <pc:chgData name="Sejal Singhal" userId="6acefb31-2963-486c-b418-3da151fce9a3" providerId="ADAL" clId="{F2B5FBA0-4646-46B8-81E1-11A4A742223C}" dt="2024-02-29T05:34:53.516" v="6835" actId="1076"/>
        <pc:sldMkLst>
          <pc:docMk/>
          <pc:sldMk cId="2143654457" sldId="405"/>
        </pc:sldMkLst>
        <pc:spChg chg="mod">
          <ac:chgData name="Sejal Singhal" userId="6acefb31-2963-486c-b418-3da151fce9a3" providerId="ADAL" clId="{F2B5FBA0-4646-46B8-81E1-11A4A742223C}" dt="2024-02-29T05:29:08.967" v="6780" actId="20577"/>
          <ac:spMkLst>
            <pc:docMk/>
            <pc:sldMk cId="2143654457" sldId="405"/>
            <ac:spMk id="3" creationId="{29515F7C-C547-292A-A3CC-6B36055D4551}"/>
          </ac:spMkLst>
        </pc:spChg>
        <pc:spChg chg="add mod">
          <ac:chgData name="Sejal Singhal" userId="6acefb31-2963-486c-b418-3da151fce9a3" providerId="ADAL" clId="{F2B5FBA0-4646-46B8-81E1-11A4A742223C}" dt="2024-02-29T05:34:53.516" v="6835" actId="1076"/>
          <ac:spMkLst>
            <pc:docMk/>
            <pc:sldMk cId="2143654457" sldId="405"/>
            <ac:spMk id="5" creationId="{9EA83AA8-C9A0-EF77-00B0-D145FBEC4A4F}"/>
          </ac:spMkLst>
        </pc:spChg>
      </pc:sldChg>
      <pc:sldChg chg="modSp add mod ord">
        <pc:chgData name="Sejal Singhal" userId="6acefb31-2963-486c-b418-3da151fce9a3" providerId="ADAL" clId="{F2B5FBA0-4646-46B8-81E1-11A4A742223C}" dt="2024-02-27T11:07:50.455" v="3952" actId="403"/>
        <pc:sldMkLst>
          <pc:docMk/>
          <pc:sldMk cId="1932261734" sldId="406"/>
        </pc:sldMkLst>
        <pc:spChg chg="mod">
          <ac:chgData name="Sejal Singhal" userId="6acefb31-2963-486c-b418-3da151fce9a3" providerId="ADAL" clId="{F2B5FBA0-4646-46B8-81E1-11A4A742223C}" dt="2024-02-27T11:07:39.460" v="3950" actId="2711"/>
          <ac:spMkLst>
            <pc:docMk/>
            <pc:sldMk cId="1932261734" sldId="406"/>
            <ac:spMk id="2" creationId="{6559CA89-FAD8-1FFA-0A3D-7376BC2ED88E}"/>
          </ac:spMkLst>
        </pc:spChg>
        <pc:spChg chg="mod">
          <ac:chgData name="Sejal Singhal" userId="6acefb31-2963-486c-b418-3da151fce9a3" providerId="ADAL" clId="{F2B5FBA0-4646-46B8-81E1-11A4A742223C}" dt="2024-02-27T11:07:39.460" v="3950" actId="2711"/>
          <ac:spMkLst>
            <pc:docMk/>
            <pc:sldMk cId="1932261734" sldId="406"/>
            <ac:spMk id="3" creationId="{27D39E5F-B6FF-1163-1B15-1F3ED5941A87}"/>
          </ac:spMkLst>
        </pc:spChg>
        <pc:spChg chg="mod">
          <ac:chgData name="Sejal Singhal" userId="6acefb31-2963-486c-b418-3da151fce9a3" providerId="ADAL" clId="{F2B5FBA0-4646-46B8-81E1-11A4A742223C}" dt="2024-02-27T11:07:39.460" v="3950" actId="2711"/>
          <ac:spMkLst>
            <pc:docMk/>
            <pc:sldMk cId="1932261734" sldId="406"/>
            <ac:spMk id="4" creationId="{96509E48-EC0C-7CC8-2F6E-FB7787B5D9AE}"/>
          </ac:spMkLst>
        </pc:spChg>
        <pc:graphicFrameChg chg="mod modGraphic">
          <ac:chgData name="Sejal Singhal" userId="6acefb31-2963-486c-b418-3da151fce9a3" providerId="ADAL" clId="{F2B5FBA0-4646-46B8-81E1-11A4A742223C}" dt="2024-02-27T11:07:50.455" v="3952" actId="403"/>
          <ac:graphicFrameMkLst>
            <pc:docMk/>
            <pc:sldMk cId="1932261734" sldId="406"/>
            <ac:graphicFrameMk id="7" creationId="{04AE663C-D31D-86A3-A5AE-70ABB7015634}"/>
          </ac:graphicFrameMkLst>
        </pc:graphicFrameChg>
      </pc:sldChg>
      <pc:sldChg chg="modSp add mod ord">
        <pc:chgData name="Sejal Singhal" userId="6acefb31-2963-486c-b418-3da151fce9a3" providerId="ADAL" clId="{F2B5FBA0-4646-46B8-81E1-11A4A742223C}" dt="2024-02-27T11:09:18.630" v="3954" actId="1076"/>
        <pc:sldMkLst>
          <pc:docMk/>
          <pc:sldMk cId="1245920061" sldId="407"/>
        </pc:sldMkLst>
        <pc:spChg chg="mod">
          <ac:chgData name="Sejal Singhal" userId="6acefb31-2963-486c-b418-3da151fce9a3" providerId="ADAL" clId="{F2B5FBA0-4646-46B8-81E1-11A4A742223C}" dt="2024-02-27T11:03:51.569" v="3932"/>
          <ac:spMkLst>
            <pc:docMk/>
            <pc:sldMk cId="1245920061" sldId="407"/>
            <ac:spMk id="3" creationId="{CC1893FF-0221-88D6-32DB-BF3E87A6DF54}"/>
          </ac:spMkLst>
        </pc:spChg>
        <pc:graphicFrameChg chg="mod modGraphic">
          <ac:chgData name="Sejal Singhal" userId="6acefb31-2963-486c-b418-3da151fce9a3" providerId="ADAL" clId="{F2B5FBA0-4646-46B8-81E1-11A4A742223C}" dt="2024-02-27T11:09:18.630" v="3954" actId="1076"/>
          <ac:graphicFrameMkLst>
            <pc:docMk/>
            <pc:sldMk cId="1245920061" sldId="407"/>
            <ac:graphicFrameMk id="7" creationId="{146B6949-F8BF-B065-2494-4CF6E667D6CB}"/>
          </ac:graphicFrameMkLst>
        </pc:graphicFrameChg>
      </pc:sldChg>
      <pc:sldChg chg="addSp modSp add mod">
        <pc:chgData name="Sejal Singhal" userId="6acefb31-2963-486c-b418-3da151fce9a3" providerId="ADAL" clId="{F2B5FBA0-4646-46B8-81E1-11A4A742223C}" dt="2024-02-29T05:40:43.259" v="6869" actId="20577"/>
        <pc:sldMkLst>
          <pc:docMk/>
          <pc:sldMk cId="3801866984" sldId="408"/>
        </pc:sldMkLst>
        <pc:spChg chg="mod">
          <ac:chgData name="Sejal Singhal" userId="6acefb31-2963-486c-b418-3da151fce9a3" providerId="ADAL" clId="{F2B5FBA0-4646-46B8-81E1-11A4A742223C}" dt="2024-02-29T05:40:19.408" v="6862" actId="20577"/>
          <ac:spMkLst>
            <pc:docMk/>
            <pc:sldMk cId="3801866984" sldId="408"/>
            <ac:spMk id="3" creationId="{DA4B5E9E-768B-821D-3285-6DA50961BB94}"/>
          </ac:spMkLst>
        </pc:spChg>
        <pc:spChg chg="add mod">
          <ac:chgData name="Sejal Singhal" userId="6acefb31-2963-486c-b418-3da151fce9a3" providerId="ADAL" clId="{F2B5FBA0-4646-46B8-81E1-11A4A742223C}" dt="2024-02-29T05:40:43.259" v="6869" actId="20577"/>
          <ac:spMkLst>
            <pc:docMk/>
            <pc:sldMk cId="3801866984" sldId="408"/>
            <ac:spMk id="5" creationId="{C8E48A9E-280D-CF4A-0B7A-0925B3EFD15F}"/>
          </ac:spMkLst>
        </pc:spChg>
      </pc:sldChg>
      <pc:sldChg chg="modSp add del mod">
        <pc:chgData name="Sejal Singhal" userId="6acefb31-2963-486c-b418-3da151fce9a3" providerId="ADAL" clId="{F2B5FBA0-4646-46B8-81E1-11A4A742223C}" dt="2024-02-29T05:35:02.284" v="6836" actId="2696"/>
        <pc:sldMkLst>
          <pc:docMk/>
          <pc:sldMk cId="133103247" sldId="409"/>
        </pc:sldMkLst>
        <pc:spChg chg="mod">
          <ac:chgData name="Sejal Singhal" userId="6acefb31-2963-486c-b418-3da151fce9a3" providerId="ADAL" clId="{F2B5FBA0-4646-46B8-81E1-11A4A742223C}" dt="2024-02-29T05:29:14.571" v="6788" actId="20577"/>
          <ac:spMkLst>
            <pc:docMk/>
            <pc:sldMk cId="133103247" sldId="409"/>
            <ac:spMk id="3" creationId="{BACF97EC-830F-2822-F45E-E24260A193F8}"/>
          </ac:spMkLst>
        </pc:spChg>
      </pc:sldChg>
      <pc:sldChg chg="add del">
        <pc:chgData name="Sejal Singhal" userId="6acefb31-2963-486c-b418-3da151fce9a3" providerId="ADAL" clId="{F2B5FBA0-4646-46B8-81E1-11A4A742223C}" dt="2024-02-27T11:49:27.070" v="4703" actId="2696"/>
        <pc:sldMkLst>
          <pc:docMk/>
          <pc:sldMk cId="264119121" sldId="410"/>
        </pc:sldMkLst>
      </pc:sldChg>
      <pc:sldChg chg="modSp add mod">
        <pc:chgData name="Sejal Singhal" userId="6acefb31-2963-486c-b418-3da151fce9a3" providerId="ADAL" clId="{F2B5FBA0-4646-46B8-81E1-11A4A742223C}" dt="2024-02-27T12:31:59.914" v="5078" actId="5793"/>
        <pc:sldMkLst>
          <pc:docMk/>
          <pc:sldMk cId="2290196097" sldId="410"/>
        </pc:sldMkLst>
        <pc:spChg chg="mod">
          <ac:chgData name="Sejal Singhal" userId="6acefb31-2963-486c-b418-3da151fce9a3" providerId="ADAL" clId="{F2B5FBA0-4646-46B8-81E1-11A4A742223C}" dt="2024-02-27T12:31:59.914" v="5078" actId="5793"/>
          <ac:spMkLst>
            <pc:docMk/>
            <pc:sldMk cId="2290196097" sldId="410"/>
            <ac:spMk id="2" creationId="{238E5AA5-EAAC-1EE4-347A-797D9AEFF402}"/>
          </ac:spMkLst>
        </pc:spChg>
      </pc:sldChg>
      <pc:sldChg chg="add del">
        <pc:chgData name="Sejal Singhal" userId="6acefb31-2963-486c-b418-3da151fce9a3" providerId="ADAL" clId="{F2B5FBA0-4646-46B8-81E1-11A4A742223C}" dt="2024-02-27T11:49:14.679" v="4700" actId="2696"/>
        <pc:sldMkLst>
          <pc:docMk/>
          <pc:sldMk cId="3068004233" sldId="410"/>
        </pc:sldMkLst>
      </pc:sldChg>
      <pc:sldChg chg="add">
        <pc:chgData name="Sejal Singhal" userId="6acefb31-2963-486c-b418-3da151fce9a3" providerId="ADAL" clId="{F2B5FBA0-4646-46B8-81E1-11A4A742223C}" dt="2024-02-28T06:43:20.720" v="5172" actId="2890"/>
        <pc:sldMkLst>
          <pc:docMk/>
          <pc:sldMk cId="1868765705" sldId="411"/>
        </pc:sldMkLst>
      </pc:sldChg>
      <pc:sldChg chg="modSp add mod ord">
        <pc:chgData name="Sejal Singhal" userId="6acefb31-2963-486c-b418-3da151fce9a3" providerId="ADAL" clId="{F2B5FBA0-4646-46B8-81E1-11A4A742223C}" dt="2024-02-28T06:44:58.996" v="5236" actId="20577"/>
        <pc:sldMkLst>
          <pc:docMk/>
          <pc:sldMk cId="2876337901" sldId="412"/>
        </pc:sldMkLst>
        <pc:spChg chg="mod">
          <ac:chgData name="Sejal Singhal" userId="6acefb31-2963-486c-b418-3da151fce9a3" providerId="ADAL" clId="{F2B5FBA0-4646-46B8-81E1-11A4A742223C}" dt="2024-02-28T06:44:58.996" v="5236" actId="20577"/>
          <ac:spMkLst>
            <pc:docMk/>
            <pc:sldMk cId="2876337901" sldId="412"/>
            <ac:spMk id="2" creationId="{4ED94B44-0BB1-2890-E4DF-5376A4C5D26C}"/>
          </ac:spMkLst>
        </pc:spChg>
      </pc:sldChg>
      <pc:sldChg chg="modSp add mod ord">
        <pc:chgData name="Sejal Singhal" userId="6acefb31-2963-486c-b418-3da151fce9a3" providerId="ADAL" clId="{F2B5FBA0-4646-46B8-81E1-11A4A742223C}" dt="2024-02-28T07:11:36.610" v="5297" actId="113"/>
        <pc:sldMkLst>
          <pc:docMk/>
          <pc:sldMk cId="2922657909" sldId="413"/>
        </pc:sldMkLst>
        <pc:spChg chg="mod">
          <ac:chgData name="Sejal Singhal" userId="6acefb31-2963-486c-b418-3da151fce9a3" providerId="ADAL" clId="{F2B5FBA0-4646-46B8-81E1-11A4A742223C}" dt="2024-02-28T07:11:36.610" v="5297" actId="113"/>
          <ac:spMkLst>
            <pc:docMk/>
            <pc:sldMk cId="2922657909" sldId="413"/>
            <ac:spMk id="2" creationId="{52B36772-C376-A5F3-9A4D-8FECFD0D513C}"/>
          </ac:spMkLst>
        </pc:spChg>
        <pc:spChg chg="mod">
          <ac:chgData name="Sejal Singhal" userId="6acefb31-2963-486c-b418-3da151fce9a3" providerId="ADAL" clId="{F2B5FBA0-4646-46B8-81E1-11A4A742223C}" dt="2024-02-28T06:46:17.686" v="5262" actId="20577"/>
          <ac:spMkLst>
            <pc:docMk/>
            <pc:sldMk cId="2922657909" sldId="413"/>
            <ac:spMk id="3" creationId="{8386CE67-4628-598A-B3F8-8D9C4FF25653}"/>
          </ac:spMkLst>
        </pc:spChg>
      </pc:sldChg>
      <pc:sldChg chg="addSp delSp modSp add mod">
        <pc:chgData name="Sejal Singhal" userId="6acefb31-2963-486c-b418-3da151fce9a3" providerId="ADAL" clId="{F2B5FBA0-4646-46B8-81E1-11A4A742223C}" dt="2024-02-28T07:31:42.171" v="6026" actId="255"/>
        <pc:sldMkLst>
          <pc:docMk/>
          <pc:sldMk cId="2999403501" sldId="414"/>
        </pc:sldMkLst>
        <pc:spChg chg="add del mod">
          <ac:chgData name="Sejal Singhal" userId="6acefb31-2963-486c-b418-3da151fce9a3" providerId="ADAL" clId="{F2B5FBA0-4646-46B8-81E1-11A4A742223C}" dt="2024-02-28T07:31:42.171" v="6026" actId="255"/>
          <ac:spMkLst>
            <pc:docMk/>
            <pc:sldMk cId="2999403501" sldId="414"/>
            <ac:spMk id="2" creationId="{4B4B2BF9-A8D0-CED2-90D9-87DC7E4E8319}"/>
          </ac:spMkLst>
        </pc:spChg>
        <pc:spChg chg="add del mod">
          <ac:chgData name="Sejal Singhal" userId="6acefb31-2963-486c-b418-3da151fce9a3" providerId="ADAL" clId="{F2B5FBA0-4646-46B8-81E1-11A4A742223C}" dt="2024-02-28T07:14:38.622" v="5401" actId="478"/>
          <ac:spMkLst>
            <pc:docMk/>
            <pc:sldMk cId="2999403501" sldId="414"/>
            <ac:spMk id="6" creationId="{997A876A-5D43-64CC-C446-95CEE7245708}"/>
          </ac:spMkLst>
        </pc:spChg>
      </pc:sldChg>
      <pc:sldChg chg="addSp delSp modSp add mod">
        <pc:chgData name="Sejal Singhal" userId="6acefb31-2963-486c-b418-3da151fce9a3" providerId="ADAL" clId="{F2B5FBA0-4646-46B8-81E1-11A4A742223C}" dt="2024-02-28T07:33:41.562" v="6031"/>
        <pc:sldMkLst>
          <pc:docMk/>
          <pc:sldMk cId="3670250273" sldId="415"/>
        </pc:sldMkLst>
        <pc:spChg chg="mod">
          <ac:chgData name="Sejal Singhal" userId="6acefb31-2963-486c-b418-3da151fce9a3" providerId="ADAL" clId="{F2B5FBA0-4646-46B8-81E1-11A4A742223C}" dt="2024-02-28T07:33:41.562" v="6031"/>
          <ac:spMkLst>
            <pc:docMk/>
            <pc:sldMk cId="3670250273" sldId="415"/>
            <ac:spMk id="2" creationId="{DEC1F1B4-C5E8-05D1-11D5-13B76EC247D3}"/>
          </ac:spMkLst>
        </pc:spChg>
        <pc:spChg chg="mod">
          <ac:chgData name="Sejal Singhal" userId="6acefb31-2963-486c-b418-3da151fce9a3" providerId="ADAL" clId="{F2B5FBA0-4646-46B8-81E1-11A4A742223C}" dt="2024-02-28T07:25:09.811" v="5592" actId="20577"/>
          <ac:spMkLst>
            <pc:docMk/>
            <pc:sldMk cId="3670250273" sldId="415"/>
            <ac:spMk id="3" creationId="{EC3B4709-ADAD-75B7-0924-B5972E643E81}"/>
          </ac:spMkLst>
        </pc:spChg>
        <pc:spChg chg="add del mod">
          <ac:chgData name="Sejal Singhal" userId="6acefb31-2963-486c-b418-3da151fce9a3" providerId="ADAL" clId="{F2B5FBA0-4646-46B8-81E1-11A4A742223C}" dt="2024-02-28T07:26:26.471" v="5601"/>
          <ac:spMkLst>
            <pc:docMk/>
            <pc:sldMk cId="3670250273" sldId="415"/>
            <ac:spMk id="6" creationId="{87B9262B-5E9E-8EE8-3937-2CB9B1C59D64}"/>
          </ac:spMkLst>
        </pc:spChg>
        <pc:spChg chg="add del">
          <ac:chgData name="Sejal Singhal" userId="6acefb31-2963-486c-b418-3da151fce9a3" providerId="ADAL" clId="{F2B5FBA0-4646-46B8-81E1-11A4A742223C}" dt="2024-02-28T07:33:27.195" v="6028" actId="22"/>
          <ac:spMkLst>
            <pc:docMk/>
            <pc:sldMk cId="3670250273" sldId="415"/>
            <ac:spMk id="8" creationId="{866E8B33-8994-47E6-4E01-363FA4232DD9}"/>
          </ac:spMkLst>
        </pc:spChg>
      </pc:sldChg>
      <pc:sldChg chg="addSp delSp modSp add mod ord">
        <pc:chgData name="Sejal Singhal" userId="6acefb31-2963-486c-b418-3da151fce9a3" providerId="ADAL" clId="{F2B5FBA0-4646-46B8-81E1-11A4A742223C}" dt="2024-02-28T09:55:59.446" v="6750" actId="20577"/>
        <pc:sldMkLst>
          <pc:docMk/>
          <pc:sldMk cId="1375865400" sldId="416"/>
        </pc:sldMkLst>
        <pc:spChg chg="mod">
          <ac:chgData name="Sejal Singhal" userId="6acefb31-2963-486c-b418-3da151fce9a3" providerId="ADAL" clId="{F2B5FBA0-4646-46B8-81E1-11A4A742223C}" dt="2024-02-28T09:08:44.201" v="6084" actId="20577"/>
          <ac:spMkLst>
            <pc:docMk/>
            <pc:sldMk cId="1375865400" sldId="416"/>
            <ac:spMk id="2" creationId="{EBE704CF-1509-8237-FA76-84E0EA46257E}"/>
          </ac:spMkLst>
        </pc:spChg>
        <pc:spChg chg="mod">
          <ac:chgData name="Sejal Singhal" userId="6acefb31-2963-486c-b418-3da151fce9a3" providerId="ADAL" clId="{F2B5FBA0-4646-46B8-81E1-11A4A742223C}" dt="2024-02-28T09:41:01.368" v="6212" actId="20577"/>
          <ac:spMkLst>
            <pc:docMk/>
            <pc:sldMk cId="1375865400" sldId="416"/>
            <ac:spMk id="3" creationId="{E0D0FC2E-70B8-3780-893D-DD4C14DC7D8F}"/>
          </ac:spMkLst>
        </pc:spChg>
        <pc:spChg chg="add del">
          <ac:chgData name="Sejal Singhal" userId="6acefb31-2963-486c-b418-3da151fce9a3" providerId="ADAL" clId="{F2B5FBA0-4646-46B8-81E1-11A4A742223C}" dt="2024-02-28T09:25:26.429" v="6092" actId="22"/>
          <ac:spMkLst>
            <pc:docMk/>
            <pc:sldMk cId="1375865400" sldId="416"/>
            <ac:spMk id="6" creationId="{FDE0ADA5-D95E-4C4C-77BB-78F41B5BEB5B}"/>
          </ac:spMkLst>
        </pc:spChg>
        <pc:spChg chg="add mod">
          <ac:chgData name="Sejal Singhal" userId="6acefb31-2963-486c-b418-3da151fce9a3" providerId="ADAL" clId="{F2B5FBA0-4646-46B8-81E1-11A4A742223C}" dt="2024-02-28T09:55:59.446" v="6750" actId="20577"/>
          <ac:spMkLst>
            <pc:docMk/>
            <pc:sldMk cId="1375865400" sldId="416"/>
            <ac:spMk id="8" creationId="{B330CD3A-8089-0B33-123F-FA5C30409F8C}"/>
          </ac:spMkLst>
        </pc:spChg>
      </pc:sldChg>
      <pc:sldChg chg="add del ord">
        <pc:chgData name="Sejal Singhal" userId="6acefb31-2963-486c-b418-3da151fce9a3" providerId="ADAL" clId="{F2B5FBA0-4646-46B8-81E1-11A4A742223C}" dt="2024-02-29T05:50:50.994" v="6903" actId="2696"/>
        <pc:sldMkLst>
          <pc:docMk/>
          <pc:sldMk cId="945918051" sldId="417"/>
        </pc:sldMkLst>
      </pc:sldChg>
      <pc:sldChg chg="add ord">
        <pc:chgData name="Sejal Singhal" userId="6acefb31-2963-486c-b418-3da151fce9a3" providerId="ADAL" clId="{F2B5FBA0-4646-46B8-81E1-11A4A742223C}" dt="2024-02-28T09:40:09.632" v="6172"/>
        <pc:sldMkLst>
          <pc:docMk/>
          <pc:sldMk cId="4111915653" sldId="418"/>
        </pc:sldMkLst>
      </pc:sldChg>
      <pc:sldChg chg="add del">
        <pc:chgData name="Sejal Singhal" userId="6acefb31-2963-486c-b418-3da151fce9a3" providerId="ADAL" clId="{F2B5FBA0-4646-46B8-81E1-11A4A742223C}" dt="2024-02-29T05:50:54.352" v="6904" actId="2696"/>
        <pc:sldMkLst>
          <pc:docMk/>
          <pc:sldMk cId="1801291619" sldId="419"/>
        </pc:sldMkLst>
      </pc:sldChg>
      <pc:sldMasterChg chg="delSldLayout">
        <pc:chgData name="Sejal Singhal" userId="6acefb31-2963-486c-b418-3da151fce9a3" providerId="ADAL" clId="{F2B5FBA0-4646-46B8-81E1-11A4A742223C}" dt="2024-02-28T09:28:38.224" v="6128" actId="2696"/>
        <pc:sldMasterMkLst>
          <pc:docMk/>
          <pc:sldMasterMk cId="1750978425" sldId="2147483771"/>
        </pc:sldMasterMkLst>
        <pc:sldLayoutChg chg="del">
          <pc:chgData name="Sejal Singhal" userId="6acefb31-2963-486c-b418-3da151fce9a3" providerId="ADAL" clId="{F2B5FBA0-4646-46B8-81E1-11A4A742223C}" dt="2024-02-28T09:28:38.224" v="6128" actId="2696"/>
          <pc:sldLayoutMkLst>
            <pc:docMk/>
            <pc:sldMasterMk cId="1750978425" sldId="2147483771"/>
            <pc:sldLayoutMk cId="3996679254" sldId="2147483784"/>
          </pc:sldLayoutMkLst>
        </pc:sldLayoutChg>
      </pc:sldMasterChg>
      <pc:sldMasterChg chg="del delSldLayout">
        <pc:chgData name="Sejal Singhal" userId="6acefb31-2963-486c-b418-3da151fce9a3" providerId="ADAL" clId="{F2B5FBA0-4646-46B8-81E1-11A4A742223C}" dt="2024-02-26T14:16:55.847" v="2081" actId="2696"/>
        <pc:sldMasterMkLst>
          <pc:docMk/>
          <pc:sldMasterMk cId="843985146" sldId="2147483785"/>
        </pc:sldMasterMkLst>
        <pc:sldLayoutChg chg="del">
          <pc:chgData name="Sejal Singhal" userId="6acefb31-2963-486c-b418-3da151fce9a3" providerId="ADAL" clId="{F2B5FBA0-4646-46B8-81E1-11A4A742223C}" dt="2024-02-26T14:16:55.847" v="2081" actId="2696"/>
          <pc:sldLayoutMkLst>
            <pc:docMk/>
            <pc:sldMasterMk cId="843985146" sldId="2147483785"/>
            <pc:sldLayoutMk cId="1593834323" sldId="2147483786"/>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1203682706" sldId="2147483787"/>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2542528090" sldId="2147483788"/>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2885906583" sldId="2147483789"/>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4176439654" sldId="2147483790"/>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989891638" sldId="2147483791"/>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3466535314" sldId="2147483792"/>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622281113" sldId="2147483793"/>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3093831561" sldId="2147483794"/>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3314607763" sldId="2147483795"/>
          </pc:sldLayoutMkLst>
        </pc:sldLayoutChg>
        <pc:sldLayoutChg chg="del">
          <pc:chgData name="Sejal Singhal" userId="6acefb31-2963-486c-b418-3da151fce9a3" providerId="ADAL" clId="{F2B5FBA0-4646-46B8-81E1-11A4A742223C}" dt="2024-02-26T14:16:55.847" v="2081" actId="2696"/>
          <pc:sldLayoutMkLst>
            <pc:docMk/>
            <pc:sldMasterMk cId="843985146" sldId="2147483785"/>
            <pc:sldLayoutMk cId="2292002436" sldId="2147483796"/>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D3C21E-6D91-46F3-934E-B21DB278E1A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26ACDE5-5781-43FE-A13D-518B00E246C0}">
      <dgm:prSet phldrT="[Text]" custT="1"/>
      <dgm:spPr/>
      <dgm:t>
        <a:bodyPr/>
        <a:lstStyle/>
        <a:p>
          <a:pPr algn="ctr"/>
          <a:r>
            <a:rPr lang="en-US" sz="2600" dirty="0">
              <a:latin typeface="Book Antiqua" panose="02040602050305030304" pitchFamily="18" charset="0"/>
            </a:rPr>
            <a:t>Exemptions of long-term capital gains on sale of residential house</a:t>
          </a:r>
        </a:p>
      </dgm:t>
    </dgm:pt>
    <dgm:pt modelId="{73CA3708-AA1C-4D5D-84C2-F9E196E8BBA5}" type="parTrans" cxnId="{C9291617-871F-4338-BFCC-C8EAA9173228}">
      <dgm:prSet/>
      <dgm:spPr/>
      <dgm:t>
        <a:bodyPr/>
        <a:lstStyle/>
        <a:p>
          <a:endParaRPr lang="en-US"/>
        </a:p>
      </dgm:t>
    </dgm:pt>
    <dgm:pt modelId="{6D8A6162-27D2-4324-8A92-2EAA50B13E5B}" type="sibTrans" cxnId="{C9291617-871F-4338-BFCC-C8EAA9173228}">
      <dgm:prSet/>
      <dgm:spPr/>
      <dgm:t>
        <a:bodyPr/>
        <a:lstStyle/>
        <a:p>
          <a:endParaRPr lang="en-US"/>
        </a:p>
      </dgm:t>
    </dgm:pt>
    <dgm:pt modelId="{D042C704-8237-4200-A157-827E655F07B5}">
      <dgm:prSet phldrT="[Text]" custT="1"/>
      <dgm:spPr/>
      <dgm:t>
        <a:bodyPr/>
        <a:lstStyle/>
        <a:p>
          <a:r>
            <a:rPr lang="en-US" sz="2400" dirty="0">
              <a:latin typeface="Book Antiqua" panose="02040602050305030304" pitchFamily="18" charset="0"/>
            </a:rPr>
            <a:t>Investment in 1 / 2 residential houses in India</a:t>
          </a:r>
        </a:p>
      </dgm:t>
    </dgm:pt>
    <dgm:pt modelId="{71A5B35B-209D-48FB-B85C-20BD476EBE84}" type="parTrans" cxnId="{4B2CAD2B-6FE0-41B8-AF84-11D80A2128D7}">
      <dgm:prSet/>
      <dgm:spPr/>
      <dgm:t>
        <a:bodyPr/>
        <a:lstStyle/>
        <a:p>
          <a:endParaRPr lang="en-US">
            <a:latin typeface="Book Antiqua" panose="02040602050305030304" pitchFamily="18" charset="0"/>
          </a:endParaRPr>
        </a:p>
      </dgm:t>
    </dgm:pt>
    <dgm:pt modelId="{DFB87A6B-372B-4069-A9CE-0C643328E5C4}" type="sibTrans" cxnId="{4B2CAD2B-6FE0-41B8-AF84-11D80A2128D7}">
      <dgm:prSet/>
      <dgm:spPr/>
      <dgm:t>
        <a:bodyPr/>
        <a:lstStyle/>
        <a:p>
          <a:endParaRPr lang="en-US"/>
        </a:p>
      </dgm:t>
    </dgm:pt>
    <dgm:pt modelId="{3C34BB9C-69FB-4F54-A5C3-0038DD37F06D}">
      <dgm:prSet phldrT="[Text]" custT="1"/>
      <dgm:spPr/>
      <dgm:t>
        <a:bodyPr/>
        <a:lstStyle/>
        <a:p>
          <a:r>
            <a:rPr lang="en-US" sz="2400" dirty="0">
              <a:latin typeface="Book Antiqua" panose="02040602050305030304" pitchFamily="18" charset="0"/>
            </a:rPr>
            <a:t>Investment in bonds of NHAI/RECL </a:t>
          </a:r>
        </a:p>
      </dgm:t>
    </dgm:pt>
    <dgm:pt modelId="{51174B71-315B-45EB-B850-C126C97B419C}" type="parTrans" cxnId="{1676AB5A-30B0-4570-9F71-FD1E2B8C4913}">
      <dgm:prSet/>
      <dgm:spPr/>
      <dgm:t>
        <a:bodyPr/>
        <a:lstStyle/>
        <a:p>
          <a:endParaRPr lang="en-US">
            <a:latin typeface="Book Antiqua" panose="02040602050305030304" pitchFamily="18" charset="0"/>
          </a:endParaRPr>
        </a:p>
      </dgm:t>
    </dgm:pt>
    <dgm:pt modelId="{F66146B3-1585-449C-8B83-3ECE0CED7CA8}" type="sibTrans" cxnId="{1676AB5A-30B0-4570-9F71-FD1E2B8C4913}">
      <dgm:prSet/>
      <dgm:spPr/>
      <dgm:t>
        <a:bodyPr/>
        <a:lstStyle/>
        <a:p>
          <a:endParaRPr lang="en-US"/>
        </a:p>
      </dgm:t>
    </dgm:pt>
    <dgm:pt modelId="{5D1C54D5-0874-4B34-BE43-392683959C2F}">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800" kern="1200" dirty="0">
              <a:solidFill>
                <a:prstClr val="white"/>
              </a:solidFill>
              <a:latin typeface="Book Antiqua" panose="02040602050305030304" pitchFamily="18" charset="0"/>
              <a:ea typeface="+mn-ea"/>
              <a:cs typeface="+mn-cs"/>
            </a:rPr>
            <a:t>Exemption u/s 54</a:t>
          </a:r>
          <a:r>
            <a:rPr lang="en-US" sz="3600" kern="1200" dirty="0">
              <a:solidFill>
                <a:prstClr val="white"/>
              </a:solidFill>
              <a:latin typeface="Book Antiqua" panose="02040602050305030304" pitchFamily="18" charset="0"/>
              <a:ea typeface="+mn-ea"/>
              <a:cs typeface="+mn-cs"/>
            </a:rPr>
            <a:t> </a:t>
          </a:r>
        </a:p>
      </dgm:t>
    </dgm:pt>
    <dgm:pt modelId="{CE7325C6-4080-4A0E-8A1F-A2161622797A}" type="parTrans" cxnId="{6D7900E1-2244-4EB2-84AD-ADF7D38F983F}">
      <dgm:prSet/>
      <dgm:spPr/>
      <dgm:t>
        <a:bodyPr/>
        <a:lstStyle/>
        <a:p>
          <a:endParaRPr lang="en-US"/>
        </a:p>
      </dgm:t>
    </dgm:pt>
    <dgm:pt modelId="{33998CC2-AA07-492D-8A21-0DA92A8AF417}" type="sibTrans" cxnId="{6D7900E1-2244-4EB2-84AD-ADF7D38F983F}">
      <dgm:prSet/>
      <dgm:spPr/>
      <dgm:t>
        <a:bodyPr/>
        <a:lstStyle/>
        <a:p>
          <a:endParaRPr lang="en-US"/>
        </a:p>
      </dgm:t>
    </dgm:pt>
    <dgm:pt modelId="{A5E6236F-AE1F-4FF7-9D5E-2B16CB7D7DD1}">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000" kern="1200" dirty="0">
              <a:solidFill>
                <a:prstClr val="white"/>
              </a:solidFill>
              <a:latin typeface="Book Antiqua" panose="02040602050305030304" pitchFamily="18" charset="0"/>
              <a:ea typeface="+mn-ea"/>
              <a:cs typeface="+mn-cs"/>
            </a:rPr>
            <a:t>Purchase within 1 year before or 2 years after and construction within 3 years</a:t>
          </a:r>
        </a:p>
      </dgm:t>
    </dgm:pt>
    <dgm:pt modelId="{F84CBE4D-6276-4A2B-9EFA-0BC81B04EFE3}" type="parTrans" cxnId="{0E3C9B6F-A54F-423B-B761-41DEDF1C03C5}">
      <dgm:prSet/>
      <dgm:spPr/>
      <dgm:t>
        <a:bodyPr/>
        <a:lstStyle/>
        <a:p>
          <a:endParaRPr lang="en-US"/>
        </a:p>
      </dgm:t>
    </dgm:pt>
    <dgm:pt modelId="{D8302FDC-5332-46F5-8155-224D5D6CFF11}" type="sibTrans" cxnId="{0E3C9B6F-A54F-423B-B761-41DEDF1C03C5}">
      <dgm:prSet/>
      <dgm:spPr/>
      <dgm:t>
        <a:bodyPr/>
        <a:lstStyle/>
        <a:p>
          <a:endParaRPr lang="en-US"/>
        </a:p>
      </dgm:t>
    </dgm:pt>
    <dgm:pt modelId="{E07C81F8-5B8E-462F-BE58-5FE58CC7A3C0}">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400" kern="1200" dirty="0">
              <a:solidFill>
                <a:prstClr val="white"/>
              </a:solidFill>
              <a:latin typeface="Book Antiqua" panose="02040602050305030304" pitchFamily="18" charset="0"/>
              <a:ea typeface="+mn-ea"/>
              <a:cs typeface="+mn-cs"/>
            </a:rPr>
            <a:t>Capital gains or cost of new house (max 10cr) lower limit</a:t>
          </a:r>
        </a:p>
      </dgm:t>
    </dgm:pt>
    <dgm:pt modelId="{C05EFF89-AD7B-407A-88E4-9675150836EA}" type="parTrans" cxnId="{3D0E5AFE-1CDF-4F2B-B3CF-81E8CFDFCDE3}">
      <dgm:prSet/>
      <dgm:spPr/>
      <dgm:t>
        <a:bodyPr/>
        <a:lstStyle/>
        <a:p>
          <a:endParaRPr lang="en-US"/>
        </a:p>
      </dgm:t>
    </dgm:pt>
    <dgm:pt modelId="{8BBD0DEC-732E-44AA-A0F4-98103421ABF7}" type="sibTrans" cxnId="{3D0E5AFE-1CDF-4F2B-B3CF-81E8CFDFCDE3}">
      <dgm:prSet/>
      <dgm:spPr/>
      <dgm:t>
        <a:bodyPr/>
        <a:lstStyle/>
        <a:p>
          <a:endParaRPr lang="en-US"/>
        </a:p>
      </dgm:t>
    </dgm:pt>
    <dgm:pt modelId="{34C942FA-3036-4B91-9D35-7524EE238A3B}">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800" kern="1200" dirty="0">
              <a:solidFill>
                <a:prstClr val="white"/>
              </a:solidFill>
              <a:latin typeface="Book Antiqua" panose="02040602050305030304" pitchFamily="18" charset="0"/>
              <a:ea typeface="+mn-ea"/>
              <a:cs typeface="+mn-cs"/>
            </a:rPr>
            <a:t>Exemption u/s 54EC</a:t>
          </a:r>
          <a:endParaRPr lang="en-US" sz="3600" kern="1200" dirty="0">
            <a:solidFill>
              <a:prstClr val="white"/>
            </a:solidFill>
            <a:latin typeface="Book Antiqua" panose="02040602050305030304" pitchFamily="18" charset="0"/>
            <a:ea typeface="+mn-ea"/>
            <a:cs typeface="+mn-cs"/>
          </a:endParaRPr>
        </a:p>
      </dgm:t>
    </dgm:pt>
    <dgm:pt modelId="{6EDCC075-C749-4FB1-B524-B85D1F1EB50A}" type="parTrans" cxnId="{62215072-755B-4DAD-9CA1-3B29BE7EC4BE}">
      <dgm:prSet/>
      <dgm:spPr/>
      <dgm:t>
        <a:bodyPr/>
        <a:lstStyle/>
        <a:p>
          <a:endParaRPr lang="en-US"/>
        </a:p>
      </dgm:t>
    </dgm:pt>
    <dgm:pt modelId="{49EE75AA-3EE4-4BC5-8A84-7DBFF60D65AB}" type="sibTrans" cxnId="{62215072-755B-4DAD-9CA1-3B29BE7EC4BE}">
      <dgm:prSet/>
      <dgm:spPr/>
      <dgm:t>
        <a:bodyPr/>
        <a:lstStyle/>
        <a:p>
          <a:endParaRPr lang="en-US"/>
        </a:p>
      </dgm:t>
    </dgm:pt>
    <dgm:pt modelId="{92D09C7C-1B9C-413B-8DBA-33836F9D8256}">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000" kern="1200" dirty="0">
              <a:solidFill>
                <a:prstClr val="white"/>
              </a:solidFill>
              <a:latin typeface="Book Antiqua" panose="02040602050305030304" pitchFamily="18" charset="0"/>
              <a:ea typeface="+mn-ea"/>
              <a:cs typeface="+mn-cs"/>
            </a:rPr>
            <a:t>Investment within 6 months of transfer</a:t>
          </a:r>
        </a:p>
      </dgm:t>
    </dgm:pt>
    <dgm:pt modelId="{6360775E-3386-4DFC-B6C1-3CA44EED764C}" type="parTrans" cxnId="{9FA8BC02-0D85-44EC-B221-AF22911C9693}">
      <dgm:prSet/>
      <dgm:spPr/>
      <dgm:t>
        <a:bodyPr/>
        <a:lstStyle/>
        <a:p>
          <a:endParaRPr lang="en-US"/>
        </a:p>
      </dgm:t>
    </dgm:pt>
    <dgm:pt modelId="{F36A2C4F-4037-4E2D-8E8B-850EDA04931B}" type="sibTrans" cxnId="{9FA8BC02-0D85-44EC-B221-AF22911C9693}">
      <dgm:prSet/>
      <dgm:spPr/>
      <dgm:t>
        <a:bodyPr/>
        <a:lstStyle/>
        <a:p>
          <a:endParaRPr lang="en-US"/>
        </a:p>
      </dgm:t>
    </dgm:pt>
    <dgm:pt modelId="{DBE36640-647C-4829-B0E3-22015FBD8DE9}">
      <dgm:prSet custT="1"/>
      <dgm:spPr>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22860" tIns="22860" rIns="22860" bIns="22860" numCol="1" spcCol="1270" anchor="ctr" anchorCtr="0"/>
        <a:lstStyle/>
        <a:p>
          <a:pPr marL="0" lvl="0" indent="0" algn="ctr" defTabSz="1600200">
            <a:lnSpc>
              <a:spcPct val="90000"/>
            </a:lnSpc>
            <a:spcBef>
              <a:spcPct val="0"/>
            </a:spcBef>
            <a:spcAft>
              <a:spcPct val="35000"/>
            </a:spcAft>
            <a:buNone/>
          </a:pPr>
          <a:r>
            <a:rPr lang="en-US" sz="2400" kern="1200" dirty="0">
              <a:solidFill>
                <a:prstClr val="white"/>
              </a:solidFill>
              <a:latin typeface="Book Antiqua" panose="02040602050305030304" pitchFamily="18" charset="0"/>
              <a:ea typeface="+mn-ea"/>
              <a:cs typeface="+mn-cs"/>
            </a:rPr>
            <a:t>Capital gains or amount invested (max 50L) lower limit</a:t>
          </a:r>
        </a:p>
      </dgm:t>
    </dgm:pt>
    <dgm:pt modelId="{95E5D34F-A7F7-406A-ADE4-1A651C8F3F7F}" type="sibTrans" cxnId="{B98BE320-4F76-4832-B2EE-385C905D9A5E}">
      <dgm:prSet/>
      <dgm:spPr/>
      <dgm:t>
        <a:bodyPr/>
        <a:lstStyle/>
        <a:p>
          <a:endParaRPr lang="en-US"/>
        </a:p>
      </dgm:t>
    </dgm:pt>
    <dgm:pt modelId="{BBC3CCBB-B37A-4B06-84B8-1E1FA295E247}" type="parTrans" cxnId="{B98BE320-4F76-4832-B2EE-385C905D9A5E}">
      <dgm:prSet/>
      <dgm:spPr/>
      <dgm:t>
        <a:bodyPr/>
        <a:lstStyle/>
        <a:p>
          <a:endParaRPr lang="en-US"/>
        </a:p>
      </dgm:t>
    </dgm:pt>
    <dgm:pt modelId="{B3E66624-40FA-4862-952C-6334202649EB}" type="pres">
      <dgm:prSet presAssocID="{75D3C21E-6D91-46F3-934E-B21DB278E1AA}" presName="hierChild1" presStyleCnt="0">
        <dgm:presLayoutVars>
          <dgm:orgChart val="1"/>
          <dgm:chPref val="1"/>
          <dgm:dir/>
          <dgm:animOne val="branch"/>
          <dgm:animLvl val="lvl"/>
          <dgm:resizeHandles/>
        </dgm:presLayoutVars>
      </dgm:prSet>
      <dgm:spPr/>
    </dgm:pt>
    <dgm:pt modelId="{996C69CC-5CA0-4BE4-A6B0-718A1709142D}" type="pres">
      <dgm:prSet presAssocID="{526ACDE5-5781-43FE-A13D-518B00E246C0}" presName="hierRoot1" presStyleCnt="0">
        <dgm:presLayoutVars>
          <dgm:hierBranch val="init"/>
        </dgm:presLayoutVars>
      </dgm:prSet>
      <dgm:spPr/>
    </dgm:pt>
    <dgm:pt modelId="{456C6852-794E-4798-8559-737CE046FC26}" type="pres">
      <dgm:prSet presAssocID="{526ACDE5-5781-43FE-A13D-518B00E246C0}" presName="rootComposite1" presStyleCnt="0"/>
      <dgm:spPr/>
    </dgm:pt>
    <dgm:pt modelId="{99580A75-2A62-4783-B6B0-1A1E9528D48E}" type="pres">
      <dgm:prSet presAssocID="{526ACDE5-5781-43FE-A13D-518B00E246C0}" presName="rootText1" presStyleLbl="node0" presStyleIdx="0" presStyleCnt="1" custScaleX="586634" custScaleY="102986" custLinFactNeighborX="-3704" custLinFactNeighborY="-43141">
        <dgm:presLayoutVars>
          <dgm:chPref val="3"/>
        </dgm:presLayoutVars>
      </dgm:prSet>
      <dgm:spPr/>
    </dgm:pt>
    <dgm:pt modelId="{B0E10E09-0095-449C-8691-FD141C010B3C}" type="pres">
      <dgm:prSet presAssocID="{526ACDE5-5781-43FE-A13D-518B00E246C0}" presName="rootConnector1" presStyleLbl="node1" presStyleIdx="0" presStyleCnt="0"/>
      <dgm:spPr/>
    </dgm:pt>
    <dgm:pt modelId="{6D328163-3630-4CD8-8356-22CD2B74CAC3}" type="pres">
      <dgm:prSet presAssocID="{526ACDE5-5781-43FE-A13D-518B00E246C0}" presName="hierChild2" presStyleCnt="0"/>
      <dgm:spPr/>
    </dgm:pt>
    <dgm:pt modelId="{104F58E7-0103-486B-B558-FD1F17CB4E37}" type="pres">
      <dgm:prSet presAssocID="{71A5B35B-209D-48FB-B85C-20BD476EBE84}" presName="Name37" presStyleLbl="parChTrans1D2" presStyleIdx="0" presStyleCnt="2"/>
      <dgm:spPr/>
    </dgm:pt>
    <dgm:pt modelId="{B250DC8D-D034-4821-BCC9-43345AE33AC4}" type="pres">
      <dgm:prSet presAssocID="{D042C704-8237-4200-A157-827E655F07B5}" presName="hierRoot2" presStyleCnt="0">
        <dgm:presLayoutVars>
          <dgm:hierBranch val="init"/>
        </dgm:presLayoutVars>
      </dgm:prSet>
      <dgm:spPr/>
    </dgm:pt>
    <dgm:pt modelId="{DD4A44D8-5590-4127-B946-00870B79BB72}" type="pres">
      <dgm:prSet presAssocID="{D042C704-8237-4200-A157-827E655F07B5}" presName="rootComposite" presStyleCnt="0"/>
      <dgm:spPr/>
    </dgm:pt>
    <dgm:pt modelId="{E209524F-F8F8-4CD9-AE0F-15B3A9C24EDB}" type="pres">
      <dgm:prSet presAssocID="{D042C704-8237-4200-A157-827E655F07B5}" presName="rootText" presStyleLbl="node2" presStyleIdx="0" presStyleCnt="2" custScaleX="276634" custScaleY="104609">
        <dgm:presLayoutVars>
          <dgm:chPref val="3"/>
        </dgm:presLayoutVars>
      </dgm:prSet>
      <dgm:spPr/>
    </dgm:pt>
    <dgm:pt modelId="{A522F358-EBFF-4017-BFF6-95A0D95740F2}" type="pres">
      <dgm:prSet presAssocID="{D042C704-8237-4200-A157-827E655F07B5}" presName="rootConnector" presStyleLbl="node2" presStyleIdx="0" presStyleCnt="2"/>
      <dgm:spPr/>
    </dgm:pt>
    <dgm:pt modelId="{9D46BED5-B6E0-4E47-8658-2653D63CE353}" type="pres">
      <dgm:prSet presAssocID="{D042C704-8237-4200-A157-827E655F07B5}" presName="hierChild4" presStyleCnt="0"/>
      <dgm:spPr/>
    </dgm:pt>
    <dgm:pt modelId="{CCDCB945-90D8-4FED-B262-D4E0BB3E70F6}" type="pres">
      <dgm:prSet presAssocID="{CE7325C6-4080-4A0E-8A1F-A2161622797A}" presName="Name37" presStyleLbl="parChTrans1D3" presStyleIdx="0" presStyleCnt="2"/>
      <dgm:spPr/>
    </dgm:pt>
    <dgm:pt modelId="{FDF8AE93-A704-480F-9F73-EF099994ACB3}" type="pres">
      <dgm:prSet presAssocID="{5D1C54D5-0874-4B34-BE43-392683959C2F}" presName="hierRoot2" presStyleCnt="0">
        <dgm:presLayoutVars>
          <dgm:hierBranch val="init"/>
        </dgm:presLayoutVars>
      </dgm:prSet>
      <dgm:spPr/>
    </dgm:pt>
    <dgm:pt modelId="{2956B748-7345-4D1B-9310-8C8296B998B3}" type="pres">
      <dgm:prSet presAssocID="{5D1C54D5-0874-4B34-BE43-392683959C2F}" presName="rootComposite" presStyleCnt="0"/>
      <dgm:spPr/>
    </dgm:pt>
    <dgm:pt modelId="{A71EE520-8114-4BE3-86A1-07BA3B05290C}" type="pres">
      <dgm:prSet presAssocID="{5D1C54D5-0874-4B34-BE43-392683959C2F}" presName="rootText" presStyleLbl="node3" presStyleIdx="0" presStyleCnt="2" custScaleX="274594" custScaleY="64431">
        <dgm:presLayoutVars>
          <dgm:chPref val="3"/>
        </dgm:presLayoutVars>
      </dgm:prSet>
      <dgm:spPr>
        <a:xfrm>
          <a:off x="23437" y="2087730"/>
          <a:ext cx="4973892" cy="905681"/>
        </a:xfrm>
        <a:prstGeom prst="rect">
          <a:avLst/>
        </a:prstGeom>
      </dgm:spPr>
    </dgm:pt>
    <dgm:pt modelId="{C1D43C9A-9BB5-4BC8-A53F-AF630A5BA66F}" type="pres">
      <dgm:prSet presAssocID="{5D1C54D5-0874-4B34-BE43-392683959C2F}" presName="rootConnector" presStyleLbl="node3" presStyleIdx="0" presStyleCnt="2"/>
      <dgm:spPr/>
    </dgm:pt>
    <dgm:pt modelId="{9E10C08C-A347-400D-AF0E-0805C8488F3A}" type="pres">
      <dgm:prSet presAssocID="{5D1C54D5-0874-4B34-BE43-392683959C2F}" presName="hierChild4" presStyleCnt="0"/>
      <dgm:spPr/>
    </dgm:pt>
    <dgm:pt modelId="{46DABD11-F81F-4356-A420-D38E964E13E6}" type="pres">
      <dgm:prSet presAssocID="{F84CBE4D-6276-4A2B-9EFA-0BC81B04EFE3}" presName="Name37" presStyleLbl="parChTrans1D4" presStyleIdx="0" presStyleCnt="4"/>
      <dgm:spPr/>
    </dgm:pt>
    <dgm:pt modelId="{F029F83B-491E-4F6A-96A0-E4FAEF1FEF79}" type="pres">
      <dgm:prSet presAssocID="{A5E6236F-AE1F-4FF7-9D5E-2B16CB7D7DD1}" presName="hierRoot2" presStyleCnt="0">
        <dgm:presLayoutVars>
          <dgm:hierBranch val="init"/>
        </dgm:presLayoutVars>
      </dgm:prSet>
      <dgm:spPr/>
    </dgm:pt>
    <dgm:pt modelId="{AA2ABF70-BD1C-4795-AD1D-33149E14EC2A}" type="pres">
      <dgm:prSet presAssocID="{A5E6236F-AE1F-4FF7-9D5E-2B16CB7D7DD1}" presName="rootComposite" presStyleCnt="0"/>
      <dgm:spPr/>
    </dgm:pt>
    <dgm:pt modelId="{3F38EE3D-900E-4ACC-A6CE-E75F7A5B8188}" type="pres">
      <dgm:prSet presAssocID="{A5E6236F-AE1F-4FF7-9D5E-2B16CB7D7DD1}" presName="rootText" presStyleLbl="node4" presStyleIdx="0" presStyleCnt="4" custScaleX="274594">
        <dgm:presLayoutVars>
          <dgm:chPref val="3"/>
        </dgm:presLayoutVars>
      </dgm:prSet>
      <dgm:spPr>
        <a:xfrm>
          <a:off x="23437" y="3373797"/>
          <a:ext cx="4973892" cy="905681"/>
        </a:xfrm>
        <a:prstGeom prst="rect">
          <a:avLst/>
        </a:prstGeom>
      </dgm:spPr>
    </dgm:pt>
    <dgm:pt modelId="{36077A34-58AC-4C4B-BAD8-6D114815743D}" type="pres">
      <dgm:prSet presAssocID="{A5E6236F-AE1F-4FF7-9D5E-2B16CB7D7DD1}" presName="rootConnector" presStyleLbl="node4" presStyleIdx="0" presStyleCnt="4"/>
      <dgm:spPr/>
    </dgm:pt>
    <dgm:pt modelId="{F441E81C-4840-427B-8406-85E002A3D296}" type="pres">
      <dgm:prSet presAssocID="{A5E6236F-AE1F-4FF7-9D5E-2B16CB7D7DD1}" presName="hierChild4" presStyleCnt="0"/>
      <dgm:spPr/>
    </dgm:pt>
    <dgm:pt modelId="{6E22BA57-005B-4D02-BCC8-9EEDAA4A392B}" type="pres">
      <dgm:prSet presAssocID="{C05EFF89-AD7B-407A-88E4-9675150836EA}" presName="Name37" presStyleLbl="parChTrans1D4" presStyleIdx="1" presStyleCnt="4"/>
      <dgm:spPr/>
    </dgm:pt>
    <dgm:pt modelId="{D3CB3358-C1E5-4116-ACE4-5C01BA3DBED8}" type="pres">
      <dgm:prSet presAssocID="{E07C81F8-5B8E-462F-BE58-5FE58CC7A3C0}" presName="hierRoot2" presStyleCnt="0">
        <dgm:presLayoutVars>
          <dgm:hierBranch val="init"/>
        </dgm:presLayoutVars>
      </dgm:prSet>
      <dgm:spPr/>
    </dgm:pt>
    <dgm:pt modelId="{29346815-FA38-488E-986E-8ADDADCCE82F}" type="pres">
      <dgm:prSet presAssocID="{E07C81F8-5B8E-462F-BE58-5FE58CC7A3C0}" presName="rootComposite" presStyleCnt="0"/>
      <dgm:spPr/>
    </dgm:pt>
    <dgm:pt modelId="{3AFC66BA-4B2F-4827-914E-ABB4498EBDBF}" type="pres">
      <dgm:prSet presAssocID="{E07C81F8-5B8E-462F-BE58-5FE58CC7A3C0}" presName="rootText" presStyleLbl="node4" presStyleIdx="1" presStyleCnt="4" custScaleX="280413" custLinFactNeighborX="-67697" custLinFactNeighborY="-1324">
        <dgm:presLayoutVars>
          <dgm:chPref val="3"/>
        </dgm:presLayoutVars>
      </dgm:prSet>
      <dgm:spPr>
        <a:xfrm>
          <a:off x="40672" y="4647873"/>
          <a:ext cx="5079295" cy="905681"/>
        </a:xfrm>
        <a:prstGeom prst="rect">
          <a:avLst/>
        </a:prstGeom>
      </dgm:spPr>
    </dgm:pt>
    <dgm:pt modelId="{92173696-7250-4684-8C2C-632C3BAA914E}" type="pres">
      <dgm:prSet presAssocID="{E07C81F8-5B8E-462F-BE58-5FE58CC7A3C0}" presName="rootConnector" presStyleLbl="node4" presStyleIdx="1" presStyleCnt="4"/>
      <dgm:spPr/>
    </dgm:pt>
    <dgm:pt modelId="{5A2501C7-751D-4E54-ABF3-7D1BC53F054F}" type="pres">
      <dgm:prSet presAssocID="{E07C81F8-5B8E-462F-BE58-5FE58CC7A3C0}" presName="hierChild4" presStyleCnt="0"/>
      <dgm:spPr/>
    </dgm:pt>
    <dgm:pt modelId="{C276A500-78BB-477E-99A4-161604454DD5}" type="pres">
      <dgm:prSet presAssocID="{E07C81F8-5B8E-462F-BE58-5FE58CC7A3C0}" presName="hierChild5" presStyleCnt="0"/>
      <dgm:spPr/>
    </dgm:pt>
    <dgm:pt modelId="{1809E466-3AB0-4216-8DC2-25FFA9634E68}" type="pres">
      <dgm:prSet presAssocID="{A5E6236F-AE1F-4FF7-9D5E-2B16CB7D7DD1}" presName="hierChild5" presStyleCnt="0"/>
      <dgm:spPr/>
    </dgm:pt>
    <dgm:pt modelId="{0CF9BC28-7334-44B3-9D78-2BC0AD7A0B17}" type="pres">
      <dgm:prSet presAssocID="{5D1C54D5-0874-4B34-BE43-392683959C2F}" presName="hierChild5" presStyleCnt="0"/>
      <dgm:spPr/>
    </dgm:pt>
    <dgm:pt modelId="{2D3346C1-FAB2-444F-BE54-C32348C704B5}" type="pres">
      <dgm:prSet presAssocID="{D042C704-8237-4200-A157-827E655F07B5}" presName="hierChild5" presStyleCnt="0"/>
      <dgm:spPr/>
    </dgm:pt>
    <dgm:pt modelId="{F1C73887-6241-4B05-88CE-BA6EC36ECEC2}" type="pres">
      <dgm:prSet presAssocID="{51174B71-315B-45EB-B850-C126C97B419C}" presName="Name37" presStyleLbl="parChTrans1D2" presStyleIdx="1" presStyleCnt="2"/>
      <dgm:spPr/>
    </dgm:pt>
    <dgm:pt modelId="{217CF5DE-931F-4E0B-A9FB-31F35C87E644}" type="pres">
      <dgm:prSet presAssocID="{3C34BB9C-69FB-4F54-A5C3-0038DD37F06D}" presName="hierRoot2" presStyleCnt="0">
        <dgm:presLayoutVars>
          <dgm:hierBranch val="init"/>
        </dgm:presLayoutVars>
      </dgm:prSet>
      <dgm:spPr/>
    </dgm:pt>
    <dgm:pt modelId="{CAA0A922-8C51-40C2-A752-A4AFD2C5E070}" type="pres">
      <dgm:prSet presAssocID="{3C34BB9C-69FB-4F54-A5C3-0038DD37F06D}" presName="rootComposite" presStyleCnt="0"/>
      <dgm:spPr/>
    </dgm:pt>
    <dgm:pt modelId="{63BB1ED0-CAAE-4066-AF9E-6F6A69440CB8}" type="pres">
      <dgm:prSet presAssocID="{3C34BB9C-69FB-4F54-A5C3-0038DD37F06D}" presName="rootText" presStyleLbl="node2" presStyleIdx="1" presStyleCnt="2" custScaleX="284347" custScaleY="104333">
        <dgm:presLayoutVars>
          <dgm:chPref val="3"/>
        </dgm:presLayoutVars>
      </dgm:prSet>
      <dgm:spPr/>
    </dgm:pt>
    <dgm:pt modelId="{AAB82F8C-5AD5-4137-ABEE-D02E42C6C6C1}" type="pres">
      <dgm:prSet presAssocID="{3C34BB9C-69FB-4F54-A5C3-0038DD37F06D}" presName="rootConnector" presStyleLbl="node2" presStyleIdx="1" presStyleCnt="2"/>
      <dgm:spPr/>
    </dgm:pt>
    <dgm:pt modelId="{937E6EAB-A83D-4AB7-AB20-E11AFA692F44}" type="pres">
      <dgm:prSet presAssocID="{3C34BB9C-69FB-4F54-A5C3-0038DD37F06D}" presName="hierChild4" presStyleCnt="0"/>
      <dgm:spPr/>
    </dgm:pt>
    <dgm:pt modelId="{0BE3C4AF-1FB9-4677-97DA-F601133A2990}" type="pres">
      <dgm:prSet presAssocID="{6EDCC075-C749-4FB1-B524-B85D1F1EB50A}" presName="Name37" presStyleLbl="parChTrans1D3" presStyleIdx="1" presStyleCnt="2"/>
      <dgm:spPr/>
    </dgm:pt>
    <dgm:pt modelId="{049CEFC3-D50F-4A20-99E4-C7FB8242A0E0}" type="pres">
      <dgm:prSet presAssocID="{34C942FA-3036-4B91-9D35-7524EE238A3B}" presName="hierRoot2" presStyleCnt="0">
        <dgm:presLayoutVars>
          <dgm:hierBranch val="init"/>
        </dgm:presLayoutVars>
      </dgm:prSet>
      <dgm:spPr/>
    </dgm:pt>
    <dgm:pt modelId="{B1A64D3B-A50F-4659-A4E3-0C4CDF5DE0ED}" type="pres">
      <dgm:prSet presAssocID="{34C942FA-3036-4B91-9D35-7524EE238A3B}" presName="rootComposite" presStyleCnt="0"/>
      <dgm:spPr/>
    </dgm:pt>
    <dgm:pt modelId="{12C8E5CC-B7E3-4E33-A5D9-83C94EEC62DC}" type="pres">
      <dgm:prSet presAssocID="{34C942FA-3036-4B91-9D35-7524EE238A3B}" presName="rootText" presStyleLbl="node3" presStyleIdx="1" presStyleCnt="2" custScaleX="284393" custScaleY="64912">
        <dgm:presLayoutVars>
          <dgm:chPref val="3"/>
        </dgm:presLayoutVars>
      </dgm:prSet>
      <dgm:spPr>
        <a:xfrm>
          <a:off x="5426650" y="2086000"/>
          <a:ext cx="5151387" cy="905681"/>
        </a:xfrm>
        <a:prstGeom prst="rect">
          <a:avLst/>
        </a:prstGeom>
      </dgm:spPr>
    </dgm:pt>
    <dgm:pt modelId="{6C79DD34-9111-49B4-B902-9554E1BC4115}" type="pres">
      <dgm:prSet presAssocID="{34C942FA-3036-4B91-9D35-7524EE238A3B}" presName="rootConnector" presStyleLbl="node3" presStyleIdx="1" presStyleCnt="2"/>
      <dgm:spPr/>
    </dgm:pt>
    <dgm:pt modelId="{082FD6D1-4B64-47ED-A896-CB87E2E094BB}" type="pres">
      <dgm:prSet presAssocID="{34C942FA-3036-4B91-9D35-7524EE238A3B}" presName="hierChild4" presStyleCnt="0"/>
      <dgm:spPr/>
    </dgm:pt>
    <dgm:pt modelId="{BF509C38-681A-4A3C-9083-262903FF4693}" type="pres">
      <dgm:prSet presAssocID="{6360775E-3386-4DFC-B6C1-3CA44EED764C}" presName="Name37" presStyleLbl="parChTrans1D4" presStyleIdx="2" presStyleCnt="4"/>
      <dgm:spPr/>
    </dgm:pt>
    <dgm:pt modelId="{76CDB642-B958-4E6F-8462-A6574B14CB9B}" type="pres">
      <dgm:prSet presAssocID="{92D09C7C-1B9C-413B-8DBA-33836F9D8256}" presName="hierRoot2" presStyleCnt="0">
        <dgm:presLayoutVars>
          <dgm:hierBranch val="init"/>
        </dgm:presLayoutVars>
      </dgm:prSet>
      <dgm:spPr/>
    </dgm:pt>
    <dgm:pt modelId="{96AD8B30-B917-4F61-B0E5-104E75540A0A}" type="pres">
      <dgm:prSet presAssocID="{92D09C7C-1B9C-413B-8DBA-33836F9D8256}" presName="rootComposite" presStyleCnt="0"/>
      <dgm:spPr/>
    </dgm:pt>
    <dgm:pt modelId="{16107690-BBBB-4402-A0AF-384DA02DB1EB}" type="pres">
      <dgm:prSet presAssocID="{92D09C7C-1B9C-413B-8DBA-33836F9D8256}" presName="rootText" presStyleLbl="node4" presStyleIdx="2" presStyleCnt="4" custScaleX="287539">
        <dgm:presLayoutVars>
          <dgm:chPref val="3"/>
        </dgm:presLayoutVars>
      </dgm:prSet>
      <dgm:spPr>
        <a:xfrm>
          <a:off x="5450840" y="3372067"/>
          <a:ext cx="5103006" cy="905681"/>
        </a:xfrm>
        <a:prstGeom prst="rect">
          <a:avLst/>
        </a:prstGeom>
      </dgm:spPr>
    </dgm:pt>
    <dgm:pt modelId="{EE66421F-EF56-4D29-AA98-E57FC5BF1671}" type="pres">
      <dgm:prSet presAssocID="{92D09C7C-1B9C-413B-8DBA-33836F9D8256}" presName="rootConnector" presStyleLbl="node4" presStyleIdx="2" presStyleCnt="4"/>
      <dgm:spPr/>
    </dgm:pt>
    <dgm:pt modelId="{0BB59AD9-3B2D-411E-851C-1854B14B5440}" type="pres">
      <dgm:prSet presAssocID="{92D09C7C-1B9C-413B-8DBA-33836F9D8256}" presName="hierChild4" presStyleCnt="0"/>
      <dgm:spPr/>
    </dgm:pt>
    <dgm:pt modelId="{1CD94149-DD12-4699-9E77-CD11CCD2C21B}" type="pres">
      <dgm:prSet presAssocID="{BBC3CCBB-B37A-4B06-84B8-1E1FA295E247}" presName="Name37" presStyleLbl="parChTrans1D4" presStyleIdx="3" presStyleCnt="4"/>
      <dgm:spPr/>
    </dgm:pt>
    <dgm:pt modelId="{5B46CD72-88A6-4686-BF58-413AE2F00B2E}" type="pres">
      <dgm:prSet presAssocID="{DBE36640-647C-4829-B0E3-22015FBD8DE9}" presName="hierRoot2" presStyleCnt="0">
        <dgm:presLayoutVars>
          <dgm:hierBranch val="init"/>
        </dgm:presLayoutVars>
      </dgm:prSet>
      <dgm:spPr/>
    </dgm:pt>
    <dgm:pt modelId="{77B34D21-E25D-4CD6-99C7-725B9C04A6EC}" type="pres">
      <dgm:prSet presAssocID="{DBE36640-647C-4829-B0E3-22015FBD8DE9}" presName="rootComposite" presStyleCnt="0"/>
      <dgm:spPr/>
    </dgm:pt>
    <dgm:pt modelId="{BAA8EAB4-6239-4CA4-A3EA-06044B0F4953}" type="pres">
      <dgm:prSet presAssocID="{DBE36640-647C-4829-B0E3-22015FBD8DE9}" presName="rootText" presStyleLbl="node4" presStyleIdx="3" presStyleCnt="4" custScaleX="287362" custScaleY="95550" custLinFactNeighborX="-65581" custLinFactNeighborY="-2658">
        <dgm:presLayoutVars>
          <dgm:chPref val="3"/>
        </dgm:presLayoutVars>
      </dgm:prSet>
      <dgm:spPr>
        <a:xfrm>
          <a:off x="5538682" y="4634062"/>
          <a:ext cx="4952445" cy="905681"/>
        </a:xfrm>
        <a:prstGeom prst="rect">
          <a:avLst/>
        </a:prstGeom>
      </dgm:spPr>
    </dgm:pt>
    <dgm:pt modelId="{C094E72A-64D1-4AAC-BC36-55FC991153C2}" type="pres">
      <dgm:prSet presAssocID="{DBE36640-647C-4829-B0E3-22015FBD8DE9}" presName="rootConnector" presStyleLbl="node4" presStyleIdx="3" presStyleCnt="4"/>
      <dgm:spPr/>
    </dgm:pt>
    <dgm:pt modelId="{81F5091C-0B5D-496E-927A-A46B3CDD7F00}" type="pres">
      <dgm:prSet presAssocID="{DBE36640-647C-4829-B0E3-22015FBD8DE9}" presName="hierChild4" presStyleCnt="0"/>
      <dgm:spPr/>
    </dgm:pt>
    <dgm:pt modelId="{9DD38E79-E8F6-45A4-862E-D70B59D056B1}" type="pres">
      <dgm:prSet presAssocID="{DBE36640-647C-4829-B0E3-22015FBD8DE9}" presName="hierChild5" presStyleCnt="0"/>
      <dgm:spPr/>
    </dgm:pt>
    <dgm:pt modelId="{374F90BE-D39D-4E68-B3A6-42CC668B77A8}" type="pres">
      <dgm:prSet presAssocID="{92D09C7C-1B9C-413B-8DBA-33836F9D8256}" presName="hierChild5" presStyleCnt="0"/>
      <dgm:spPr/>
    </dgm:pt>
    <dgm:pt modelId="{351FA999-5AEA-4753-96FD-A89E9FEE5BCD}" type="pres">
      <dgm:prSet presAssocID="{34C942FA-3036-4B91-9D35-7524EE238A3B}" presName="hierChild5" presStyleCnt="0"/>
      <dgm:spPr/>
    </dgm:pt>
    <dgm:pt modelId="{086C1DB3-1EED-4A0B-9FA1-E005A9602B9C}" type="pres">
      <dgm:prSet presAssocID="{3C34BB9C-69FB-4F54-A5C3-0038DD37F06D}" presName="hierChild5" presStyleCnt="0"/>
      <dgm:spPr/>
    </dgm:pt>
    <dgm:pt modelId="{136E1D27-5E20-4348-A03E-4AB63DBB55AB}" type="pres">
      <dgm:prSet presAssocID="{526ACDE5-5781-43FE-A13D-518B00E246C0}" presName="hierChild3" presStyleCnt="0"/>
      <dgm:spPr/>
    </dgm:pt>
  </dgm:ptLst>
  <dgm:cxnLst>
    <dgm:cxn modelId="{9FA8BC02-0D85-44EC-B221-AF22911C9693}" srcId="{34C942FA-3036-4B91-9D35-7524EE238A3B}" destId="{92D09C7C-1B9C-413B-8DBA-33836F9D8256}" srcOrd="0" destOrd="0" parTransId="{6360775E-3386-4DFC-B6C1-3CA44EED764C}" sibTransId="{F36A2C4F-4037-4E2D-8E8B-850EDA04931B}"/>
    <dgm:cxn modelId="{A76EBF03-242A-41AE-9EE3-8767850847C6}" type="presOf" srcId="{5D1C54D5-0874-4B34-BE43-392683959C2F}" destId="{A71EE520-8114-4BE3-86A1-07BA3B05290C}" srcOrd="0" destOrd="0" presId="urn:microsoft.com/office/officeart/2005/8/layout/orgChart1"/>
    <dgm:cxn modelId="{15931614-A775-4E27-A73F-DFB8E464A712}" type="presOf" srcId="{CE7325C6-4080-4A0E-8A1F-A2161622797A}" destId="{CCDCB945-90D8-4FED-B262-D4E0BB3E70F6}" srcOrd="0" destOrd="0" presId="urn:microsoft.com/office/officeart/2005/8/layout/orgChart1"/>
    <dgm:cxn modelId="{FF294F16-F0F5-4389-9E35-63AD464392C4}" type="presOf" srcId="{526ACDE5-5781-43FE-A13D-518B00E246C0}" destId="{B0E10E09-0095-449C-8691-FD141C010B3C}" srcOrd="1" destOrd="0" presId="urn:microsoft.com/office/officeart/2005/8/layout/orgChart1"/>
    <dgm:cxn modelId="{C9291617-871F-4338-BFCC-C8EAA9173228}" srcId="{75D3C21E-6D91-46F3-934E-B21DB278E1AA}" destId="{526ACDE5-5781-43FE-A13D-518B00E246C0}" srcOrd="0" destOrd="0" parTransId="{73CA3708-AA1C-4D5D-84C2-F9E196E8BBA5}" sibTransId="{6D8A6162-27D2-4324-8A92-2EAA50B13E5B}"/>
    <dgm:cxn modelId="{B98BE320-4F76-4832-B2EE-385C905D9A5E}" srcId="{92D09C7C-1B9C-413B-8DBA-33836F9D8256}" destId="{DBE36640-647C-4829-B0E3-22015FBD8DE9}" srcOrd="0" destOrd="0" parTransId="{BBC3CCBB-B37A-4B06-84B8-1E1FA295E247}" sibTransId="{95E5D34F-A7F7-406A-ADE4-1A651C8F3F7F}"/>
    <dgm:cxn modelId="{4B2CAD2B-6FE0-41B8-AF84-11D80A2128D7}" srcId="{526ACDE5-5781-43FE-A13D-518B00E246C0}" destId="{D042C704-8237-4200-A157-827E655F07B5}" srcOrd="0" destOrd="0" parTransId="{71A5B35B-209D-48FB-B85C-20BD476EBE84}" sibTransId="{DFB87A6B-372B-4069-A9CE-0C643328E5C4}"/>
    <dgm:cxn modelId="{3A3DED2D-0930-49B9-B667-2B04BA460E49}" type="presOf" srcId="{92D09C7C-1B9C-413B-8DBA-33836F9D8256}" destId="{EE66421F-EF56-4D29-AA98-E57FC5BF1671}" srcOrd="1" destOrd="0" presId="urn:microsoft.com/office/officeart/2005/8/layout/orgChart1"/>
    <dgm:cxn modelId="{4559CD30-7627-4C42-B00D-B8BDA87FBA1F}" type="presOf" srcId="{6360775E-3386-4DFC-B6C1-3CA44EED764C}" destId="{BF509C38-681A-4A3C-9083-262903FF4693}" srcOrd="0" destOrd="0" presId="urn:microsoft.com/office/officeart/2005/8/layout/orgChart1"/>
    <dgm:cxn modelId="{20E92C37-2C86-4CE5-BB51-042600F1F08D}" type="presOf" srcId="{34C942FA-3036-4B91-9D35-7524EE238A3B}" destId="{12C8E5CC-B7E3-4E33-A5D9-83C94EEC62DC}" srcOrd="0" destOrd="0" presId="urn:microsoft.com/office/officeart/2005/8/layout/orgChart1"/>
    <dgm:cxn modelId="{2C04D63D-8977-48C8-9631-B5FC1B25750A}" type="presOf" srcId="{92D09C7C-1B9C-413B-8DBA-33836F9D8256}" destId="{16107690-BBBB-4402-A0AF-384DA02DB1EB}" srcOrd="0" destOrd="0" presId="urn:microsoft.com/office/officeart/2005/8/layout/orgChart1"/>
    <dgm:cxn modelId="{257F534F-B37A-49A4-9CEF-56842FFEAD75}" type="presOf" srcId="{71A5B35B-209D-48FB-B85C-20BD476EBE84}" destId="{104F58E7-0103-486B-B558-FD1F17CB4E37}" srcOrd="0" destOrd="0" presId="urn:microsoft.com/office/officeart/2005/8/layout/orgChart1"/>
    <dgm:cxn modelId="{CFB7D654-CD1C-41D6-937C-36D28473C170}" type="presOf" srcId="{51174B71-315B-45EB-B850-C126C97B419C}" destId="{F1C73887-6241-4B05-88CE-BA6EC36ECEC2}" srcOrd="0" destOrd="0" presId="urn:microsoft.com/office/officeart/2005/8/layout/orgChart1"/>
    <dgm:cxn modelId="{1676AB5A-30B0-4570-9F71-FD1E2B8C4913}" srcId="{526ACDE5-5781-43FE-A13D-518B00E246C0}" destId="{3C34BB9C-69FB-4F54-A5C3-0038DD37F06D}" srcOrd="1" destOrd="0" parTransId="{51174B71-315B-45EB-B850-C126C97B419C}" sibTransId="{F66146B3-1585-449C-8B83-3ECE0CED7CA8}"/>
    <dgm:cxn modelId="{087E9666-F548-4A3E-B003-A1DCC97DD883}" type="presOf" srcId="{D042C704-8237-4200-A157-827E655F07B5}" destId="{A522F358-EBFF-4017-BFF6-95A0D95740F2}" srcOrd="1" destOrd="0" presId="urn:microsoft.com/office/officeart/2005/8/layout/orgChart1"/>
    <dgm:cxn modelId="{8AA1546C-96C3-4C64-A501-B9E4D42BD572}" type="presOf" srcId="{DBE36640-647C-4829-B0E3-22015FBD8DE9}" destId="{BAA8EAB4-6239-4CA4-A3EA-06044B0F4953}" srcOrd="0" destOrd="0" presId="urn:microsoft.com/office/officeart/2005/8/layout/orgChart1"/>
    <dgm:cxn modelId="{0E3C9B6F-A54F-423B-B761-41DEDF1C03C5}" srcId="{5D1C54D5-0874-4B34-BE43-392683959C2F}" destId="{A5E6236F-AE1F-4FF7-9D5E-2B16CB7D7DD1}" srcOrd="0" destOrd="0" parTransId="{F84CBE4D-6276-4A2B-9EFA-0BC81B04EFE3}" sibTransId="{D8302FDC-5332-46F5-8155-224D5D6CFF11}"/>
    <dgm:cxn modelId="{62215072-755B-4DAD-9CA1-3B29BE7EC4BE}" srcId="{3C34BB9C-69FB-4F54-A5C3-0038DD37F06D}" destId="{34C942FA-3036-4B91-9D35-7524EE238A3B}" srcOrd="0" destOrd="0" parTransId="{6EDCC075-C749-4FB1-B524-B85D1F1EB50A}" sibTransId="{49EE75AA-3EE4-4BC5-8A84-7DBFF60D65AB}"/>
    <dgm:cxn modelId="{5C592E74-37D6-4334-9567-4200F671EC5F}" type="presOf" srcId="{DBE36640-647C-4829-B0E3-22015FBD8DE9}" destId="{C094E72A-64D1-4AAC-BC36-55FC991153C2}" srcOrd="1" destOrd="0" presId="urn:microsoft.com/office/officeart/2005/8/layout/orgChart1"/>
    <dgm:cxn modelId="{E5C01A7C-AC32-4446-B575-700295300EDD}" type="presOf" srcId="{A5E6236F-AE1F-4FF7-9D5E-2B16CB7D7DD1}" destId="{3F38EE3D-900E-4ACC-A6CE-E75F7A5B8188}" srcOrd="0" destOrd="0" presId="urn:microsoft.com/office/officeart/2005/8/layout/orgChart1"/>
    <dgm:cxn modelId="{B53D2480-6121-40EE-920C-F55F2FB1376A}" type="presOf" srcId="{C05EFF89-AD7B-407A-88E4-9675150836EA}" destId="{6E22BA57-005B-4D02-BCC8-9EEDAA4A392B}" srcOrd="0" destOrd="0" presId="urn:microsoft.com/office/officeart/2005/8/layout/orgChart1"/>
    <dgm:cxn modelId="{CD39A787-0E2D-4AFB-9FC6-BFEF68567578}" type="presOf" srcId="{6EDCC075-C749-4FB1-B524-B85D1F1EB50A}" destId="{0BE3C4AF-1FB9-4677-97DA-F601133A2990}" srcOrd="0" destOrd="0" presId="urn:microsoft.com/office/officeart/2005/8/layout/orgChart1"/>
    <dgm:cxn modelId="{D88E1590-43A3-4F9A-97BD-7A7FBF9F5F25}" type="presOf" srcId="{BBC3CCBB-B37A-4B06-84B8-1E1FA295E247}" destId="{1CD94149-DD12-4699-9E77-CD11CCD2C21B}" srcOrd="0" destOrd="0" presId="urn:microsoft.com/office/officeart/2005/8/layout/orgChart1"/>
    <dgm:cxn modelId="{3470CF90-A37A-4EDB-ACE5-03A817993BED}" type="presOf" srcId="{E07C81F8-5B8E-462F-BE58-5FE58CC7A3C0}" destId="{3AFC66BA-4B2F-4827-914E-ABB4498EBDBF}" srcOrd="0" destOrd="0" presId="urn:microsoft.com/office/officeart/2005/8/layout/orgChart1"/>
    <dgm:cxn modelId="{9EF77D91-CCD5-41D5-A3B9-B86AE8ED4A2C}" type="presOf" srcId="{75D3C21E-6D91-46F3-934E-B21DB278E1AA}" destId="{B3E66624-40FA-4862-952C-6334202649EB}" srcOrd="0" destOrd="0" presId="urn:microsoft.com/office/officeart/2005/8/layout/orgChart1"/>
    <dgm:cxn modelId="{51BA4799-DA4E-4277-BAA2-07677D220150}" type="presOf" srcId="{E07C81F8-5B8E-462F-BE58-5FE58CC7A3C0}" destId="{92173696-7250-4684-8C2C-632C3BAA914E}" srcOrd="1" destOrd="0" presId="urn:microsoft.com/office/officeart/2005/8/layout/orgChart1"/>
    <dgm:cxn modelId="{27336C9B-9397-432E-A56D-F96865FC1313}" type="presOf" srcId="{3C34BB9C-69FB-4F54-A5C3-0038DD37F06D}" destId="{AAB82F8C-5AD5-4137-ABEE-D02E42C6C6C1}" srcOrd="1" destOrd="0" presId="urn:microsoft.com/office/officeart/2005/8/layout/orgChart1"/>
    <dgm:cxn modelId="{D63790AB-120E-4147-8515-558B4838C07D}" type="presOf" srcId="{34C942FA-3036-4B91-9D35-7524EE238A3B}" destId="{6C79DD34-9111-49B4-B902-9554E1BC4115}" srcOrd="1" destOrd="0" presId="urn:microsoft.com/office/officeart/2005/8/layout/orgChart1"/>
    <dgm:cxn modelId="{AFEEB5BF-645A-4FFD-BF2B-E8EA0B931A1F}" type="presOf" srcId="{526ACDE5-5781-43FE-A13D-518B00E246C0}" destId="{99580A75-2A62-4783-B6B0-1A1E9528D48E}" srcOrd="0" destOrd="0" presId="urn:microsoft.com/office/officeart/2005/8/layout/orgChart1"/>
    <dgm:cxn modelId="{980B4BCA-A392-4D9D-B7C1-108DEE45E0BB}" type="presOf" srcId="{3C34BB9C-69FB-4F54-A5C3-0038DD37F06D}" destId="{63BB1ED0-CAAE-4066-AF9E-6F6A69440CB8}" srcOrd="0" destOrd="0" presId="urn:microsoft.com/office/officeart/2005/8/layout/orgChart1"/>
    <dgm:cxn modelId="{6D7900E1-2244-4EB2-84AD-ADF7D38F983F}" srcId="{D042C704-8237-4200-A157-827E655F07B5}" destId="{5D1C54D5-0874-4B34-BE43-392683959C2F}" srcOrd="0" destOrd="0" parTransId="{CE7325C6-4080-4A0E-8A1F-A2161622797A}" sibTransId="{33998CC2-AA07-492D-8A21-0DA92A8AF417}"/>
    <dgm:cxn modelId="{DC6390F1-9BA4-4C6C-9900-ABACF9BEEC86}" type="presOf" srcId="{5D1C54D5-0874-4B34-BE43-392683959C2F}" destId="{C1D43C9A-9BB5-4BC8-A53F-AF630A5BA66F}" srcOrd="1" destOrd="0" presId="urn:microsoft.com/office/officeart/2005/8/layout/orgChart1"/>
    <dgm:cxn modelId="{DB0EFFFB-8D09-4D5A-B445-F23F547B38B6}" type="presOf" srcId="{A5E6236F-AE1F-4FF7-9D5E-2B16CB7D7DD1}" destId="{36077A34-58AC-4C4B-BAD8-6D114815743D}" srcOrd="1" destOrd="0" presId="urn:microsoft.com/office/officeart/2005/8/layout/orgChart1"/>
    <dgm:cxn modelId="{BDAFDFFD-0AF5-4FE4-8567-C412E69CB13E}" type="presOf" srcId="{F84CBE4D-6276-4A2B-9EFA-0BC81B04EFE3}" destId="{46DABD11-F81F-4356-A420-D38E964E13E6}" srcOrd="0" destOrd="0" presId="urn:microsoft.com/office/officeart/2005/8/layout/orgChart1"/>
    <dgm:cxn modelId="{3D0E5AFE-1CDF-4F2B-B3CF-81E8CFDFCDE3}" srcId="{A5E6236F-AE1F-4FF7-9D5E-2B16CB7D7DD1}" destId="{E07C81F8-5B8E-462F-BE58-5FE58CC7A3C0}" srcOrd="0" destOrd="0" parTransId="{C05EFF89-AD7B-407A-88E4-9675150836EA}" sibTransId="{8BBD0DEC-732E-44AA-A0F4-98103421ABF7}"/>
    <dgm:cxn modelId="{51AFA9FF-0A96-481E-B5B0-CFDCFFE36FDE}" type="presOf" srcId="{D042C704-8237-4200-A157-827E655F07B5}" destId="{E209524F-F8F8-4CD9-AE0F-15B3A9C24EDB}" srcOrd="0" destOrd="0" presId="urn:microsoft.com/office/officeart/2005/8/layout/orgChart1"/>
    <dgm:cxn modelId="{30B415CA-529E-4028-9E63-432C019FA108}" type="presParOf" srcId="{B3E66624-40FA-4862-952C-6334202649EB}" destId="{996C69CC-5CA0-4BE4-A6B0-718A1709142D}" srcOrd="0" destOrd="0" presId="urn:microsoft.com/office/officeart/2005/8/layout/orgChart1"/>
    <dgm:cxn modelId="{7D4618D0-8E91-4A86-81A4-D210680D63EC}" type="presParOf" srcId="{996C69CC-5CA0-4BE4-A6B0-718A1709142D}" destId="{456C6852-794E-4798-8559-737CE046FC26}" srcOrd="0" destOrd="0" presId="urn:microsoft.com/office/officeart/2005/8/layout/orgChart1"/>
    <dgm:cxn modelId="{0DBCADB7-E8A9-449D-8C2B-03604FB1B984}" type="presParOf" srcId="{456C6852-794E-4798-8559-737CE046FC26}" destId="{99580A75-2A62-4783-B6B0-1A1E9528D48E}" srcOrd="0" destOrd="0" presId="urn:microsoft.com/office/officeart/2005/8/layout/orgChart1"/>
    <dgm:cxn modelId="{ADE0C461-ABCB-4205-8554-4FD9CC4C4189}" type="presParOf" srcId="{456C6852-794E-4798-8559-737CE046FC26}" destId="{B0E10E09-0095-449C-8691-FD141C010B3C}" srcOrd="1" destOrd="0" presId="urn:microsoft.com/office/officeart/2005/8/layout/orgChart1"/>
    <dgm:cxn modelId="{A174FA3F-05B4-4464-AF38-91C375D772E1}" type="presParOf" srcId="{996C69CC-5CA0-4BE4-A6B0-718A1709142D}" destId="{6D328163-3630-4CD8-8356-22CD2B74CAC3}" srcOrd="1" destOrd="0" presId="urn:microsoft.com/office/officeart/2005/8/layout/orgChart1"/>
    <dgm:cxn modelId="{AF6F824A-2894-478D-AE64-5EDB69308E38}" type="presParOf" srcId="{6D328163-3630-4CD8-8356-22CD2B74CAC3}" destId="{104F58E7-0103-486B-B558-FD1F17CB4E37}" srcOrd="0" destOrd="0" presId="urn:microsoft.com/office/officeart/2005/8/layout/orgChart1"/>
    <dgm:cxn modelId="{8FC6EE44-CA9E-4E0E-B5D2-96178A693DF8}" type="presParOf" srcId="{6D328163-3630-4CD8-8356-22CD2B74CAC3}" destId="{B250DC8D-D034-4821-BCC9-43345AE33AC4}" srcOrd="1" destOrd="0" presId="urn:microsoft.com/office/officeart/2005/8/layout/orgChart1"/>
    <dgm:cxn modelId="{95B19E55-772D-42B8-AE72-324191EC44D4}" type="presParOf" srcId="{B250DC8D-D034-4821-BCC9-43345AE33AC4}" destId="{DD4A44D8-5590-4127-B946-00870B79BB72}" srcOrd="0" destOrd="0" presId="urn:microsoft.com/office/officeart/2005/8/layout/orgChart1"/>
    <dgm:cxn modelId="{2E197BBB-7F70-4191-B596-8AD56C940E38}" type="presParOf" srcId="{DD4A44D8-5590-4127-B946-00870B79BB72}" destId="{E209524F-F8F8-4CD9-AE0F-15B3A9C24EDB}" srcOrd="0" destOrd="0" presId="urn:microsoft.com/office/officeart/2005/8/layout/orgChart1"/>
    <dgm:cxn modelId="{9A66537A-2CDF-47F1-8FF3-BF94CEA936EB}" type="presParOf" srcId="{DD4A44D8-5590-4127-B946-00870B79BB72}" destId="{A522F358-EBFF-4017-BFF6-95A0D95740F2}" srcOrd="1" destOrd="0" presId="urn:microsoft.com/office/officeart/2005/8/layout/orgChart1"/>
    <dgm:cxn modelId="{3C095B14-B533-4C3F-B671-284F50CE554C}" type="presParOf" srcId="{B250DC8D-D034-4821-BCC9-43345AE33AC4}" destId="{9D46BED5-B6E0-4E47-8658-2653D63CE353}" srcOrd="1" destOrd="0" presId="urn:microsoft.com/office/officeart/2005/8/layout/orgChart1"/>
    <dgm:cxn modelId="{41FF4167-80C9-4E4C-98B3-FCA4DD35DFE8}" type="presParOf" srcId="{9D46BED5-B6E0-4E47-8658-2653D63CE353}" destId="{CCDCB945-90D8-4FED-B262-D4E0BB3E70F6}" srcOrd="0" destOrd="0" presId="urn:microsoft.com/office/officeart/2005/8/layout/orgChart1"/>
    <dgm:cxn modelId="{C4C74E7C-511B-422A-AA85-55DB3F11610B}" type="presParOf" srcId="{9D46BED5-B6E0-4E47-8658-2653D63CE353}" destId="{FDF8AE93-A704-480F-9F73-EF099994ACB3}" srcOrd="1" destOrd="0" presId="urn:microsoft.com/office/officeart/2005/8/layout/orgChart1"/>
    <dgm:cxn modelId="{3B92621A-9284-420F-9DC5-9C32A9B2E6B4}" type="presParOf" srcId="{FDF8AE93-A704-480F-9F73-EF099994ACB3}" destId="{2956B748-7345-4D1B-9310-8C8296B998B3}" srcOrd="0" destOrd="0" presId="urn:microsoft.com/office/officeart/2005/8/layout/orgChart1"/>
    <dgm:cxn modelId="{1B7258BB-5100-426B-B2ED-B699B8DE624F}" type="presParOf" srcId="{2956B748-7345-4D1B-9310-8C8296B998B3}" destId="{A71EE520-8114-4BE3-86A1-07BA3B05290C}" srcOrd="0" destOrd="0" presId="urn:microsoft.com/office/officeart/2005/8/layout/orgChart1"/>
    <dgm:cxn modelId="{1662F831-6D9E-4C24-B1BC-35352565C171}" type="presParOf" srcId="{2956B748-7345-4D1B-9310-8C8296B998B3}" destId="{C1D43C9A-9BB5-4BC8-A53F-AF630A5BA66F}" srcOrd="1" destOrd="0" presId="urn:microsoft.com/office/officeart/2005/8/layout/orgChart1"/>
    <dgm:cxn modelId="{9654B338-B4FE-4FD5-BB53-2C4C936F9AA7}" type="presParOf" srcId="{FDF8AE93-A704-480F-9F73-EF099994ACB3}" destId="{9E10C08C-A347-400D-AF0E-0805C8488F3A}" srcOrd="1" destOrd="0" presId="urn:microsoft.com/office/officeart/2005/8/layout/orgChart1"/>
    <dgm:cxn modelId="{8BCBDFBA-55D8-4F2A-A30A-DBC93A05CDC8}" type="presParOf" srcId="{9E10C08C-A347-400D-AF0E-0805C8488F3A}" destId="{46DABD11-F81F-4356-A420-D38E964E13E6}" srcOrd="0" destOrd="0" presId="urn:microsoft.com/office/officeart/2005/8/layout/orgChart1"/>
    <dgm:cxn modelId="{908C058C-0037-41B0-8B89-ADE4FE1F9F12}" type="presParOf" srcId="{9E10C08C-A347-400D-AF0E-0805C8488F3A}" destId="{F029F83B-491E-4F6A-96A0-E4FAEF1FEF79}" srcOrd="1" destOrd="0" presId="urn:microsoft.com/office/officeart/2005/8/layout/orgChart1"/>
    <dgm:cxn modelId="{C70645C0-DB9F-4539-B6FB-35C2DCFBFB05}" type="presParOf" srcId="{F029F83B-491E-4F6A-96A0-E4FAEF1FEF79}" destId="{AA2ABF70-BD1C-4795-AD1D-33149E14EC2A}" srcOrd="0" destOrd="0" presId="urn:microsoft.com/office/officeart/2005/8/layout/orgChart1"/>
    <dgm:cxn modelId="{44D6E73F-A7CA-4286-8771-2E716701F92B}" type="presParOf" srcId="{AA2ABF70-BD1C-4795-AD1D-33149E14EC2A}" destId="{3F38EE3D-900E-4ACC-A6CE-E75F7A5B8188}" srcOrd="0" destOrd="0" presId="urn:microsoft.com/office/officeart/2005/8/layout/orgChart1"/>
    <dgm:cxn modelId="{C78B0245-7322-4C63-A36B-EA0ED8E7EDB5}" type="presParOf" srcId="{AA2ABF70-BD1C-4795-AD1D-33149E14EC2A}" destId="{36077A34-58AC-4C4B-BAD8-6D114815743D}" srcOrd="1" destOrd="0" presId="urn:microsoft.com/office/officeart/2005/8/layout/orgChart1"/>
    <dgm:cxn modelId="{CD64B95E-74A0-471B-8E53-D57CD664B8F3}" type="presParOf" srcId="{F029F83B-491E-4F6A-96A0-E4FAEF1FEF79}" destId="{F441E81C-4840-427B-8406-85E002A3D296}" srcOrd="1" destOrd="0" presId="urn:microsoft.com/office/officeart/2005/8/layout/orgChart1"/>
    <dgm:cxn modelId="{6443C727-8B2F-4CBA-ADF4-2A3F72D897F4}" type="presParOf" srcId="{F441E81C-4840-427B-8406-85E002A3D296}" destId="{6E22BA57-005B-4D02-BCC8-9EEDAA4A392B}" srcOrd="0" destOrd="0" presId="urn:microsoft.com/office/officeart/2005/8/layout/orgChart1"/>
    <dgm:cxn modelId="{B7F87C08-3FCD-403E-830A-D3CD44D44C57}" type="presParOf" srcId="{F441E81C-4840-427B-8406-85E002A3D296}" destId="{D3CB3358-C1E5-4116-ACE4-5C01BA3DBED8}" srcOrd="1" destOrd="0" presId="urn:microsoft.com/office/officeart/2005/8/layout/orgChart1"/>
    <dgm:cxn modelId="{423EB948-CB4E-4E5D-A3C6-48BC8549EC13}" type="presParOf" srcId="{D3CB3358-C1E5-4116-ACE4-5C01BA3DBED8}" destId="{29346815-FA38-488E-986E-8ADDADCCE82F}" srcOrd="0" destOrd="0" presId="urn:microsoft.com/office/officeart/2005/8/layout/orgChart1"/>
    <dgm:cxn modelId="{2D7009DD-BCDC-4A9A-AC69-BBADD3A31D93}" type="presParOf" srcId="{29346815-FA38-488E-986E-8ADDADCCE82F}" destId="{3AFC66BA-4B2F-4827-914E-ABB4498EBDBF}" srcOrd="0" destOrd="0" presId="urn:microsoft.com/office/officeart/2005/8/layout/orgChart1"/>
    <dgm:cxn modelId="{4CF086A0-69B4-496C-949A-28385B48676F}" type="presParOf" srcId="{29346815-FA38-488E-986E-8ADDADCCE82F}" destId="{92173696-7250-4684-8C2C-632C3BAA914E}" srcOrd="1" destOrd="0" presId="urn:microsoft.com/office/officeart/2005/8/layout/orgChart1"/>
    <dgm:cxn modelId="{B92970FC-B2AB-4279-935C-389A10BC6626}" type="presParOf" srcId="{D3CB3358-C1E5-4116-ACE4-5C01BA3DBED8}" destId="{5A2501C7-751D-4E54-ABF3-7D1BC53F054F}" srcOrd="1" destOrd="0" presId="urn:microsoft.com/office/officeart/2005/8/layout/orgChart1"/>
    <dgm:cxn modelId="{1E371559-0231-42F2-BE4C-F3A73C601E32}" type="presParOf" srcId="{D3CB3358-C1E5-4116-ACE4-5C01BA3DBED8}" destId="{C276A500-78BB-477E-99A4-161604454DD5}" srcOrd="2" destOrd="0" presId="urn:microsoft.com/office/officeart/2005/8/layout/orgChart1"/>
    <dgm:cxn modelId="{EB8080F6-48DA-4AF3-8BB0-29D44B275AFE}" type="presParOf" srcId="{F029F83B-491E-4F6A-96A0-E4FAEF1FEF79}" destId="{1809E466-3AB0-4216-8DC2-25FFA9634E68}" srcOrd="2" destOrd="0" presId="urn:microsoft.com/office/officeart/2005/8/layout/orgChart1"/>
    <dgm:cxn modelId="{CA66A7D7-D24E-4B18-87A6-66C400AA55F8}" type="presParOf" srcId="{FDF8AE93-A704-480F-9F73-EF099994ACB3}" destId="{0CF9BC28-7334-44B3-9D78-2BC0AD7A0B17}" srcOrd="2" destOrd="0" presId="urn:microsoft.com/office/officeart/2005/8/layout/orgChart1"/>
    <dgm:cxn modelId="{E6930A19-86D2-4258-814F-224CD808579D}" type="presParOf" srcId="{B250DC8D-D034-4821-BCC9-43345AE33AC4}" destId="{2D3346C1-FAB2-444F-BE54-C32348C704B5}" srcOrd="2" destOrd="0" presId="urn:microsoft.com/office/officeart/2005/8/layout/orgChart1"/>
    <dgm:cxn modelId="{D1E9F39B-D8F7-4EBA-A4A5-DAF46FC6DEE2}" type="presParOf" srcId="{6D328163-3630-4CD8-8356-22CD2B74CAC3}" destId="{F1C73887-6241-4B05-88CE-BA6EC36ECEC2}" srcOrd="2" destOrd="0" presId="urn:microsoft.com/office/officeart/2005/8/layout/orgChart1"/>
    <dgm:cxn modelId="{8512CA5D-1D2C-4A1B-8CA6-B6CDB6C3756F}" type="presParOf" srcId="{6D328163-3630-4CD8-8356-22CD2B74CAC3}" destId="{217CF5DE-931F-4E0B-A9FB-31F35C87E644}" srcOrd="3" destOrd="0" presId="urn:microsoft.com/office/officeart/2005/8/layout/orgChart1"/>
    <dgm:cxn modelId="{0333579D-83DD-4B0F-9429-3F200F575F98}" type="presParOf" srcId="{217CF5DE-931F-4E0B-A9FB-31F35C87E644}" destId="{CAA0A922-8C51-40C2-A752-A4AFD2C5E070}" srcOrd="0" destOrd="0" presId="urn:microsoft.com/office/officeart/2005/8/layout/orgChart1"/>
    <dgm:cxn modelId="{7567AA8E-B982-4A9A-8EF0-8EB906EEA1D2}" type="presParOf" srcId="{CAA0A922-8C51-40C2-A752-A4AFD2C5E070}" destId="{63BB1ED0-CAAE-4066-AF9E-6F6A69440CB8}" srcOrd="0" destOrd="0" presId="urn:microsoft.com/office/officeart/2005/8/layout/orgChart1"/>
    <dgm:cxn modelId="{15BA294C-23A0-4EF3-8276-1D37963F1348}" type="presParOf" srcId="{CAA0A922-8C51-40C2-A752-A4AFD2C5E070}" destId="{AAB82F8C-5AD5-4137-ABEE-D02E42C6C6C1}" srcOrd="1" destOrd="0" presId="urn:microsoft.com/office/officeart/2005/8/layout/orgChart1"/>
    <dgm:cxn modelId="{E9509102-0A78-4E9A-A214-1F0863CB282B}" type="presParOf" srcId="{217CF5DE-931F-4E0B-A9FB-31F35C87E644}" destId="{937E6EAB-A83D-4AB7-AB20-E11AFA692F44}" srcOrd="1" destOrd="0" presId="urn:microsoft.com/office/officeart/2005/8/layout/orgChart1"/>
    <dgm:cxn modelId="{3DA18839-14E5-410F-A54F-809B8C9DE596}" type="presParOf" srcId="{937E6EAB-A83D-4AB7-AB20-E11AFA692F44}" destId="{0BE3C4AF-1FB9-4677-97DA-F601133A2990}" srcOrd="0" destOrd="0" presId="urn:microsoft.com/office/officeart/2005/8/layout/orgChart1"/>
    <dgm:cxn modelId="{7D8F6F00-EEF3-4593-B525-2420F4255312}" type="presParOf" srcId="{937E6EAB-A83D-4AB7-AB20-E11AFA692F44}" destId="{049CEFC3-D50F-4A20-99E4-C7FB8242A0E0}" srcOrd="1" destOrd="0" presId="urn:microsoft.com/office/officeart/2005/8/layout/orgChart1"/>
    <dgm:cxn modelId="{26D1FBB1-9FE7-4603-A5D4-290AEA88F2AF}" type="presParOf" srcId="{049CEFC3-D50F-4A20-99E4-C7FB8242A0E0}" destId="{B1A64D3B-A50F-4659-A4E3-0C4CDF5DE0ED}" srcOrd="0" destOrd="0" presId="urn:microsoft.com/office/officeart/2005/8/layout/orgChart1"/>
    <dgm:cxn modelId="{FCEFD02A-1B05-4F63-AB4A-AAE4AA0E6E2D}" type="presParOf" srcId="{B1A64D3B-A50F-4659-A4E3-0C4CDF5DE0ED}" destId="{12C8E5CC-B7E3-4E33-A5D9-83C94EEC62DC}" srcOrd="0" destOrd="0" presId="urn:microsoft.com/office/officeart/2005/8/layout/orgChart1"/>
    <dgm:cxn modelId="{3D951BF5-F478-4632-8C13-F1B44A4571F2}" type="presParOf" srcId="{B1A64D3B-A50F-4659-A4E3-0C4CDF5DE0ED}" destId="{6C79DD34-9111-49B4-B902-9554E1BC4115}" srcOrd="1" destOrd="0" presId="urn:microsoft.com/office/officeart/2005/8/layout/orgChart1"/>
    <dgm:cxn modelId="{778BF984-5633-485B-8C4F-CB91B1A8AA6B}" type="presParOf" srcId="{049CEFC3-D50F-4A20-99E4-C7FB8242A0E0}" destId="{082FD6D1-4B64-47ED-A896-CB87E2E094BB}" srcOrd="1" destOrd="0" presId="urn:microsoft.com/office/officeart/2005/8/layout/orgChart1"/>
    <dgm:cxn modelId="{A19B6774-6E34-4C54-B722-206593B36D4F}" type="presParOf" srcId="{082FD6D1-4B64-47ED-A896-CB87E2E094BB}" destId="{BF509C38-681A-4A3C-9083-262903FF4693}" srcOrd="0" destOrd="0" presId="urn:microsoft.com/office/officeart/2005/8/layout/orgChart1"/>
    <dgm:cxn modelId="{FCBC48FC-89B4-4EEA-ACF1-002074CDF75C}" type="presParOf" srcId="{082FD6D1-4B64-47ED-A896-CB87E2E094BB}" destId="{76CDB642-B958-4E6F-8462-A6574B14CB9B}" srcOrd="1" destOrd="0" presId="urn:microsoft.com/office/officeart/2005/8/layout/orgChart1"/>
    <dgm:cxn modelId="{63309C70-F48C-4261-B013-1D62E8B40DDE}" type="presParOf" srcId="{76CDB642-B958-4E6F-8462-A6574B14CB9B}" destId="{96AD8B30-B917-4F61-B0E5-104E75540A0A}" srcOrd="0" destOrd="0" presId="urn:microsoft.com/office/officeart/2005/8/layout/orgChart1"/>
    <dgm:cxn modelId="{279BC37E-B28E-4823-A0BD-6F91C2BDA9D3}" type="presParOf" srcId="{96AD8B30-B917-4F61-B0E5-104E75540A0A}" destId="{16107690-BBBB-4402-A0AF-384DA02DB1EB}" srcOrd="0" destOrd="0" presId="urn:microsoft.com/office/officeart/2005/8/layout/orgChart1"/>
    <dgm:cxn modelId="{21CC1F2A-E67E-4F8F-BFB0-E1B62947AE19}" type="presParOf" srcId="{96AD8B30-B917-4F61-B0E5-104E75540A0A}" destId="{EE66421F-EF56-4D29-AA98-E57FC5BF1671}" srcOrd="1" destOrd="0" presId="urn:microsoft.com/office/officeart/2005/8/layout/orgChart1"/>
    <dgm:cxn modelId="{D4E8C7D9-E148-475C-8194-EEC8E215E868}" type="presParOf" srcId="{76CDB642-B958-4E6F-8462-A6574B14CB9B}" destId="{0BB59AD9-3B2D-411E-851C-1854B14B5440}" srcOrd="1" destOrd="0" presId="urn:microsoft.com/office/officeart/2005/8/layout/orgChart1"/>
    <dgm:cxn modelId="{14A3456C-4128-4B9E-9AC2-61D12DD3928E}" type="presParOf" srcId="{0BB59AD9-3B2D-411E-851C-1854B14B5440}" destId="{1CD94149-DD12-4699-9E77-CD11CCD2C21B}" srcOrd="0" destOrd="0" presId="urn:microsoft.com/office/officeart/2005/8/layout/orgChart1"/>
    <dgm:cxn modelId="{B7A54821-F335-46C2-87C4-7F02C516B397}" type="presParOf" srcId="{0BB59AD9-3B2D-411E-851C-1854B14B5440}" destId="{5B46CD72-88A6-4686-BF58-413AE2F00B2E}" srcOrd="1" destOrd="0" presId="urn:microsoft.com/office/officeart/2005/8/layout/orgChart1"/>
    <dgm:cxn modelId="{D140FAD1-77D9-4DBD-81C9-748022005251}" type="presParOf" srcId="{5B46CD72-88A6-4686-BF58-413AE2F00B2E}" destId="{77B34D21-E25D-4CD6-99C7-725B9C04A6EC}" srcOrd="0" destOrd="0" presId="urn:microsoft.com/office/officeart/2005/8/layout/orgChart1"/>
    <dgm:cxn modelId="{31168985-CECD-4AC8-8937-1DFD00E73779}" type="presParOf" srcId="{77B34D21-E25D-4CD6-99C7-725B9C04A6EC}" destId="{BAA8EAB4-6239-4CA4-A3EA-06044B0F4953}" srcOrd="0" destOrd="0" presId="urn:microsoft.com/office/officeart/2005/8/layout/orgChart1"/>
    <dgm:cxn modelId="{919992CE-F7BD-4959-ADF2-D75342992B39}" type="presParOf" srcId="{77B34D21-E25D-4CD6-99C7-725B9C04A6EC}" destId="{C094E72A-64D1-4AAC-BC36-55FC991153C2}" srcOrd="1" destOrd="0" presId="urn:microsoft.com/office/officeart/2005/8/layout/orgChart1"/>
    <dgm:cxn modelId="{1B771C4D-2EAC-4D73-8B81-16A8A822017F}" type="presParOf" srcId="{5B46CD72-88A6-4686-BF58-413AE2F00B2E}" destId="{81F5091C-0B5D-496E-927A-A46B3CDD7F00}" srcOrd="1" destOrd="0" presId="urn:microsoft.com/office/officeart/2005/8/layout/orgChart1"/>
    <dgm:cxn modelId="{6E5E5A42-2D6F-4090-95A8-12CC9D989732}" type="presParOf" srcId="{5B46CD72-88A6-4686-BF58-413AE2F00B2E}" destId="{9DD38E79-E8F6-45A4-862E-D70B59D056B1}" srcOrd="2" destOrd="0" presId="urn:microsoft.com/office/officeart/2005/8/layout/orgChart1"/>
    <dgm:cxn modelId="{93678DBA-0DCE-4576-B0BB-3E5BBBD97EF2}" type="presParOf" srcId="{76CDB642-B958-4E6F-8462-A6574B14CB9B}" destId="{374F90BE-D39D-4E68-B3A6-42CC668B77A8}" srcOrd="2" destOrd="0" presId="urn:microsoft.com/office/officeart/2005/8/layout/orgChart1"/>
    <dgm:cxn modelId="{1B1EC09D-CE9C-45A1-8B57-5ECF29E61885}" type="presParOf" srcId="{049CEFC3-D50F-4A20-99E4-C7FB8242A0E0}" destId="{351FA999-5AEA-4753-96FD-A89E9FEE5BCD}" srcOrd="2" destOrd="0" presId="urn:microsoft.com/office/officeart/2005/8/layout/orgChart1"/>
    <dgm:cxn modelId="{2AD59662-5C30-4C6A-8A02-84FF5381D25F}" type="presParOf" srcId="{217CF5DE-931F-4E0B-A9FB-31F35C87E644}" destId="{086C1DB3-1EED-4A0B-9FA1-E005A9602B9C}" srcOrd="2" destOrd="0" presId="urn:microsoft.com/office/officeart/2005/8/layout/orgChart1"/>
    <dgm:cxn modelId="{C998D54E-7DB1-4A85-BC42-6EEBC2BB69D6}" type="presParOf" srcId="{996C69CC-5CA0-4BE4-A6B0-718A1709142D}" destId="{136E1D27-5E20-4348-A03E-4AB63DBB55A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94149-DD12-4699-9E77-CD11CCD2C21B}">
      <dsp:nvSpPr>
        <dsp:cNvPr id="0" name=""/>
        <dsp:cNvSpPr/>
      </dsp:nvSpPr>
      <dsp:spPr>
        <a:xfrm>
          <a:off x="5292540" y="4625757"/>
          <a:ext cx="387901" cy="752619"/>
        </a:xfrm>
        <a:custGeom>
          <a:avLst/>
          <a:gdLst/>
          <a:ahLst/>
          <a:cxnLst/>
          <a:rect l="0" t="0" r="0" b="0"/>
          <a:pathLst>
            <a:path>
              <a:moveTo>
                <a:pt x="387901" y="0"/>
              </a:moveTo>
              <a:lnTo>
                <a:pt x="0" y="75261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509C38-681A-4A3C-9083-262903FF4693}">
      <dsp:nvSpPr>
        <dsp:cNvPr id="0" name=""/>
        <dsp:cNvSpPr/>
      </dsp:nvSpPr>
      <dsp:spPr>
        <a:xfrm>
          <a:off x="7622003" y="3398993"/>
          <a:ext cx="91440" cy="362845"/>
        </a:xfrm>
        <a:custGeom>
          <a:avLst/>
          <a:gdLst/>
          <a:ahLst/>
          <a:cxnLst/>
          <a:rect l="0" t="0" r="0" b="0"/>
          <a:pathLst>
            <a:path>
              <a:moveTo>
                <a:pt x="45720" y="0"/>
              </a:moveTo>
              <a:lnTo>
                <a:pt x="45720" y="3628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E3C4AF-1FB9-4677-97DA-F601133A2990}">
      <dsp:nvSpPr>
        <dsp:cNvPr id="0" name=""/>
        <dsp:cNvSpPr/>
      </dsp:nvSpPr>
      <dsp:spPr>
        <a:xfrm>
          <a:off x="7622003" y="2475361"/>
          <a:ext cx="91440" cy="362845"/>
        </a:xfrm>
        <a:custGeom>
          <a:avLst/>
          <a:gdLst/>
          <a:ahLst/>
          <a:cxnLst/>
          <a:rect l="0" t="0" r="0" b="0"/>
          <a:pathLst>
            <a:path>
              <a:moveTo>
                <a:pt x="45720" y="0"/>
              </a:moveTo>
              <a:lnTo>
                <a:pt x="45720" y="3628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C73887-6241-4B05-88CE-BA6EC36ECEC2}">
      <dsp:nvSpPr>
        <dsp:cNvPr id="0" name=""/>
        <dsp:cNvSpPr/>
      </dsp:nvSpPr>
      <dsp:spPr>
        <a:xfrm>
          <a:off x="5068037" y="889714"/>
          <a:ext cx="2599685" cy="684295"/>
        </a:xfrm>
        <a:custGeom>
          <a:avLst/>
          <a:gdLst/>
          <a:ahLst/>
          <a:cxnLst/>
          <a:rect l="0" t="0" r="0" b="0"/>
          <a:pathLst>
            <a:path>
              <a:moveTo>
                <a:pt x="0" y="0"/>
              </a:moveTo>
              <a:lnTo>
                <a:pt x="0" y="502872"/>
              </a:lnTo>
              <a:lnTo>
                <a:pt x="2599685" y="502872"/>
              </a:lnTo>
              <a:lnTo>
                <a:pt x="2599685" y="6842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22BA57-005B-4D02-BCC8-9EEDAA4A392B}">
      <dsp:nvSpPr>
        <dsp:cNvPr id="0" name=""/>
        <dsp:cNvSpPr/>
      </dsp:nvSpPr>
      <dsp:spPr>
        <a:xfrm>
          <a:off x="48055" y="4623986"/>
          <a:ext cx="458013" cy="783366"/>
        </a:xfrm>
        <a:custGeom>
          <a:avLst/>
          <a:gdLst/>
          <a:ahLst/>
          <a:cxnLst/>
          <a:rect l="0" t="0" r="0" b="0"/>
          <a:pathLst>
            <a:path>
              <a:moveTo>
                <a:pt x="458013" y="0"/>
              </a:moveTo>
              <a:lnTo>
                <a:pt x="0" y="78336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DABD11-F81F-4356-A420-D38E964E13E6}">
      <dsp:nvSpPr>
        <dsp:cNvPr id="0" name=""/>
        <dsp:cNvSpPr/>
      </dsp:nvSpPr>
      <dsp:spPr>
        <a:xfrm>
          <a:off x="2358162" y="3397222"/>
          <a:ext cx="91440" cy="362845"/>
        </a:xfrm>
        <a:custGeom>
          <a:avLst/>
          <a:gdLst/>
          <a:ahLst/>
          <a:cxnLst/>
          <a:rect l="0" t="0" r="0" b="0"/>
          <a:pathLst>
            <a:path>
              <a:moveTo>
                <a:pt x="45720" y="0"/>
              </a:moveTo>
              <a:lnTo>
                <a:pt x="45720" y="3628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DCB945-90D8-4FED-B262-D4E0BB3E70F6}">
      <dsp:nvSpPr>
        <dsp:cNvPr id="0" name=""/>
        <dsp:cNvSpPr/>
      </dsp:nvSpPr>
      <dsp:spPr>
        <a:xfrm>
          <a:off x="2358162" y="2477746"/>
          <a:ext cx="91440" cy="362845"/>
        </a:xfrm>
        <a:custGeom>
          <a:avLst/>
          <a:gdLst/>
          <a:ahLst/>
          <a:cxnLst/>
          <a:rect l="0" t="0" r="0" b="0"/>
          <a:pathLst>
            <a:path>
              <a:moveTo>
                <a:pt x="45720" y="0"/>
              </a:moveTo>
              <a:lnTo>
                <a:pt x="45720" y="3628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4F58E7-0103-486B-B558-FD1F17CB4E37}">
      <dsp:nvSpPr>
        <dsp:cNvPr id="0" name=""/>
        <dsp:cNvSpPr/>
      </dsp:nvSpPr>
      <dsp:spPr>
        <a:xfrm>
          <a:off x="2403882" y="889714"/>
          <a:ext cx="2664155" cy="684295"/>
        </a:xfrm>
        <a:custGeom>
          <a:avLst/>
          <a:gdLst/>
          <a:ahLst/>
          <a:cxnLst/>
          <a:rect l="0" t="0" r="0" b="0"/>
          <a:pathLst>
            <a:path>
              <a:moveTo>
                <a:pt x="2664155" y="0"/>
              </a:moveTo>
              <a:lnTo>
                <a:pt x="2664155" y="502872"/>
              </a:lnTo>
              <a:lnTo>
                <a:pt x="0" y="502872"/>
              </a:lnTo>
              <a:lnTo>
                <a:pt x="0" y="6842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580A75-2A62-4783-B6B0-1A1E9528D48E}">
      <dsp:nvSpPr>
        <dsp:cNvPr id="0" name=""/>
        <dsp:cNvSpPr/>
      </dsp:nvSpPr>
      <dsp:spPr>
        <a:xfrm>
          <a:off x="0" y="0"/>
          <a:ext cx="10136075" cy="88971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Book Antiqua" panose="02040602050305030304" pitchFamily="18" charset="0"/>
            </a:rPr>
            <a:t>Exemptions of long-term capital gains on sale of residential house</a:t>
          </a:r>
        </a:p>
      </dsp:txBody>
      <dsp:txXfrm>
        <a:off x="0" y="0"/>
        <a:ext cx="10136075" cy="889714"/>
      </dsp:txXfrm>
    </dsp:sp>
    <dsp:sp modelId="{E209524F-F8F8-4CD9-AE0F-15B3A9C24EDB}">
      <dsp:nvSpPr>
        <dsp:cNvPr id="0" name=""/>
        <dsp:cNvSpPr/>
      </dsp:nvSpPr>
      <dsp:spPr>
        <a:xfrm>
          <a:off x="13991" y="1574009"/>
          <a:ext cx="4779782" cy="90373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Book Antiqua" panose="02040602050305030304" pitchFamily="18" charset="0"/>
            </a:rPr>
            <a:t>Investment in 1 / 2 residential houses in India</a:t>
          </a:r>
        </a:p>
      </dsp:txBody>
      <dsp:txXfrm>
        <a:off x="13991" y="1574009"/>
        <a:ext cx="4779782" cy="903736"/>
      </dsp:txXfrm>
    </dsp:sp>
    <dsp:sp modelId="{A71EE520-8114-4BE3-86A1-07BA3B05290C}">
      <dsp:nvSpPr>
        <dsp:cNvPr id="0" name=""/>
        <dsp:cNvSpPr/>
      </dsp:nvSpPr>
      <dsp:spPr>
        <a:xfrm>
          <a:off x="31615" y="2840591"/>
          <a:ext cx="4744535" cy="556631"/>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800" kern="1200" dirty="0">
              <a:solidFill>
                <a:prstClr val="white"/>
              </a:solidFill>
              <a:latin typeface="Book Antiqua" panose="02040602050305030304" pitchFamily="18" charset="0"/>
              <a:ea typeface="+mn-ea"/>
              <a:cs typeface="+mn-cs"/>
            </a:rPr>
            <a:t>Exemption u/s 54</a:t>
          </a:r>
          <a:r>
            <a:rPr lang="en-US" sz="3600" kern="1200" dirty="0">
              <a:solidFill>
                <a:prstClr val="white"/>
              </a:solidFill>
              <a:latin typeface="Book Antiqua" panose="02040602050305030304" pitchFamily="18" charset="0"/>
              <a:ea typeface="+mn-ea"/>
              <a:cs typeface="+mn-cs"/>
            </a:rPr>
            <a:t> </a:t>
          </a:r>
        </a:p>
      </dsp:txBody>
      <dsp:txXfrm>
        <a:off x="31615" y="2840591"/>
        <a:ext cx="4744535" cy="556631"/>
      </dsp:txXfrm>
    </dsp:sp>
    <dsp:sp modelId="{3F38EE3D-900E-4ACC-A6CE-E75F7A5B8188}">
      <dsp:nvSpPr>
        <dsp:cNvPr id="0" name=""/>
        <dsp:cNvSpPr/>
      </dsp:nvSpPr>
      <dsp:spPr>
        <a:xfrm>
          <a:off x="31615" y="3760068"/>
          <a:ext cx="4744535" cy="863918"/>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000" kern="1200" dirty="0">
              <a:solidFill>
                <a:prstClr val="white"/>
              </a:solidFill>
              <a:latin typeface="Book Antiqua" panose="02040602050305030304" pitchFamily="18" charset="0"/>
              <a:ea typeface="+mn-ea"/>
              <a:cs typeface="+mn-cs"/>
            </a:rPr>
            <a:t>Purchase within 1 year before or 2 years after and construction within 3 years</a:t>
          </a:r>
        </a:p>
      </dsp:txBody>
      <dsp:txXfrm>
        <a:off x="31615" y="3760068"/>
        <a:ext cx="4744535" cy="863918"/>
      </dsp:txXfrm>
    </dsp:sp>
    <dsp:sp modelId="{3AFC66BA-4B2F-4827-914E-ABB4498EBDBF}">
      <dsp:nvSpPr>
        <dsp:cNvPr id="0" name=""/>
        <dsp:cNvSpPr/>
      </dsp:nvSpPr>
      <dsp:spPr>
        <a:xfrm>
          <a:off x="48055" y="4975394"/>
          <a:ext cx="4845077" cy="863918"/>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400" kern="1200" dirty="0">
              <a:solidFill>
                <a:prstClr val="white"/>
              </a:solidFill>
              <a:latin typeface="Book Antiqua" panose="02040602050305030304" pitchFamily="18" charset="0"/>
              <a:ea typeface="+mn-ea"/>
              <a:cs typeface="+mn-cs"/>
            </a:rPr>
            <a:t>Capital gains or cost of new house (max 10cr) lower limit</a:t>
          </a:r>
        </a:p>
      </dsp:txBody>
      <dsp:txXfrm>
        <a:off x="48055" y="4975394"/>
        <a:ext cx="4845077" cy="863918"/>
      </dsp:txXfrm>
    </dsp:sp>
    <dsp:sp modelId="{63BB1ED0-CAAE-4066-AF9E-6F6A69440CB8}">
      <dsp:nvSpPr>
        <dsp:cNvPr id="0" name=""/>
        <dsp:cNvSpPr/>
      </dsp:nvSpPr>
      <dsp:spPr>
        <a:xfrm>
          <a:off x="5211197" y="1574009"/>
          <a:ext cx="4913050" cy="9013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Book Antiqua" panose="02040602050305030304" pitchFamily="18" charset="0"/>
            </a:rPr>
            <a:t>Investment in bonds of NHAI/RECL </a:t>
          </a:r>
        </a:p>
      </dsp:txBody>
      <dsp:txXfrm>
        <a:off x="5211197" y="1574009"/>
        <a:ext cx="4913050" cy="901351"/>
      </dsp:txXfrm>
    </dsp:sp>
    <dsp:sp modelId="{12C8E5CC-B7E3-4E33-A5D9-83C94EEC62DC}">
      <dsp:nvSpPr>
        <dsp:cNvPr id="0" name=""/>
        <dsp:cNvSpPr/>
      </dsp:nvSpPr>
      <dsp:spPr>
        <a:xfrm>
          <a:off x="5210800" y="2838207"/>
          <a:ext cx="4913845" cy="560786"/>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800" kern="1200" dirty="0">
              <a:solidFill>
                <a:prstClr val="white"/>
              </a:solidFill>
              <a:latin typeface="Book Antiqua" panose="02040602050305030304" pitchFamily="18" charset="0"/>
              <a:ea typeface="+mn-ea"/>
              <a:cs typeface="+mn-cs"/>
            </a:rPr>
            <a:t>Exemption u/s 54EC</a:t>
          </a:r>
          <a:endParaRPr lang="en-US" sz="3600" kern="1200" dirty="0">
            <a:solidFill>
              <a:prstClr val="white"/>
            </a:solidFill>
            <a:latin typeface="Book Antiqua" panose="02040602050305030304" pitchFamily="18" charset="0"/>
            <a:ea typeface="+mn-ea"/>
            <a:cs typeface="+mn-cs"/>
          </a:endParaRPr>
        </a:p>
      </dsp:txBody>
      <dsp:txXfrm>
        <a:off x="5210800" y="2838207"/>
        <a:ext cx="4913845" cy="560786"/>
      </dsp:txXfrm>
    </dsp:sp>
    <dsp:sp modelId="{16107690-BBBB-4402-A0AF-384DA02DB1EB}">
      <dsp:nvSpPr>
        <dsp:cNvPr id="0" name=""/>
        <dsp:cNvSpPr/>
      </dsp:nvSpPr>
      <dsp:spPr>
        <a:xfrm>
          <a:off x="5183621" y="3761839"/>
          <a:ext cx="4968203" cy="863918"/>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000" kern="1200" dirty="0">
              <a:solidFill>
                <a:prstClr val="white"/>
              </a:solidFill>
              <a:latin typeface="Book Antiqua" panose="02040602050305030304" pitchFamily="18" charset="0"/>
              <a:ea typeface="+mn-ea"/>
              <a:cs typeface="+mn-cs"/>
            </a:rPr>
            <a:t>Investment within 6 months of transfer</a:t>
          </a:r>
        </a:p>
      </dsp:txBody>
      <dsp:txXfrm>
        <a:off x="5183621" y="3761839"/>
        <a:ext cx="4968203" cy="863918"/>
      </dsp:txXfrm>
    </dsp:sp>
    <dsp:sp modelId="{BAA8EAB4-6239-4CA4-A3EA-06044B0F4953}">
      <dsp:nvSpPr>
        <dsp:cNvPr id="0" name=""/>
        <dsp:cNvSpPr/>
      </dsp:nvSpPr>
      <dsp:spPr>
        <a:xfrm>
          <a:off x="5292540" y="4965640"/>
          <a:ext cx="4965145" cy="825473"/>
        </a:xfrm>
        <a:prstGeom prst="rect">
          <a:avLst/>
        </a:prstGeom>
        <a:solidFill>
          <a:srgbClr val="1D9A78">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2400" kern="1200" dirty="0">
              <a:solidFill>
                <a:prstClr val="white"/>
              </a:solidFill>
              <a:latin typeface="Book Antiqua" panose="02040602050305030304" pitchFamily="18" charset="0"/>
              <a:ea typeface="+mn-ea"/>
              <a:cs typeface="+mn-cs"/>
            </a:rPr>
            <a:t>Capital gains or amount invested (max 50L) lower limit</a:t>
          </a:r>
        </a:p>
      </dsp:txBody>
      <dsp:txXfrm>
        <a:off x="5292540" y="4965640"/>
        <a:ext cx="4965145" cy="8254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00A1A8-143E-E77E-E074-1D3D9F7BE1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a:extLst>
              <a:ext uri="{FF2B5EF4-FFF2-40B4-BE49-F238E27FC236}">
                <a16:creationId xmlns:a16="http://schemas.microsoft.com/office/drawing/2014/main" id="{0BAE4FAF-1A3B-2B32-3CFF-9BD8AFC4E3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6AFEB6-6A4A-4257-A7D7-41FE9B75A79C}" type="datetimeFigureOut">
              <a:rPr lang="en-IN" smtClean="0"/>
              <a:t>05/03/24</a:t>
            </a:fld>
            <a:endParaRPr lang="en-IN" dirty="0"/>
          </a:p>
        </p:txBody>
      </p:sp>
      <p:sp>
        <p:nvSpPr>
          <p:cNvPr id="4" name="Footer Placeholder 3">
            <a:extLst>
              <a:ext uri="{FF2B5EF4-FFF2-40B4-BE49-F238E27FC236}">
                <a16:creationId xmlns:a16="http://schemas.microsoft.com/office/drawing/2014/main" id="{909FF889-5A9E-845C-7EA2-42FB4E59D63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a:extLst>
              <a:ext uri="{FF2B5EF4-FFF2-40B4-BE49-F238E27FC236}">
                <a16:creationId xmlns:a16="http://schemas.microsoft.com/office/drawing/2014/main" id="{A1637C24-02A7-CE83-5337-459BCBAFC4D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31AEFE-68F8-4130-BC95-0CE6E32D8737}" type="slidenum">
              <a:rPr lang="en-IN" smtClean="0"/>
              <a:t>‹#›</a:t>
            </a:fld>
            <a:endParaRPr lang="en-IN" dirty="0"/>
          </a:p>
        </p:txBody>
      </p:sp>
    </p:spTree>
    <p:extLst>
      <p:ext uri="{BB962C8B-B14F-4D97-AF65-F5344CB8AC3E}">
        <p14:creationId xmlns:p14="http://schemas.microsoft.com/office/powerpoint/2010/main" val="3276481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258289-1697-4864-B9DF-3CB57FFA97E0}" type="datetimeFigureOut">
              <a:rPr lang="en-IN" smtClean="0"/>
              <a:t>05/03/24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773E1-A4D9-4535-9BD3-04A4EF053AAF}" type="slidenum">
              <a:rPr lang="en-IN" smtClean="0"/>
              <a:t>‹#›</a:t>
            </a:fld>
            <a:endParaRPr lang="en-IN" dirty="0"/>
          </a:p>
        </p:txBody>
      </p:sp>
    </p:spTree>
    <p:extLst>
      <p:ext uri="{BB962C8B-B14F-4D97-AF65-F5344CB8AC3E}">
        <p14:creationId xmlns:p14="http://schemas.microsoft.com/office/powerpoint/2010/main" val="69615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2773E1-A4D9-4535-9BD3-04A4EF053AAF}" type="slidenum">
              <a:rPr lang="en-IN" smtClean="0"/>
              <a:t>6</a:t>
            </a:fld>
            <a:endParaRPr lang="en-IN" dirty="0"/>
          </a:p>
        </p:txBody>
      </p:sp>
    </p:spTree>
    <p:extLst>
      <p:ext uri="{BB962C8B-B14F-4D97-AF65-F5344CB8AC3E}">
        <p14:creationId xmlns:p14="http://schemas.microsoft.com/office/powerpoint/2010/main" val="374352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2773E1-A4D9-4535-9BD3-04A4EF053AAF}" type="slidenum">
              <a:rPr lang="en-IN" smtClean="0"/>
              <a:t>26</a:t>
            </a:fld>
            <a:endParaRPr lang="en-IN" dirty="0"/>
          </a:p>
        </p:txBody>
      </p:sp>
    </p:spTree>
    <p:extLst>
      <p:ext uri="{BB962C8B-B14F-4D97-AF65-F5344CB8AC3E}">
        <p14:creationId xmlns:p14="http://schemas.microsoft.com/office/powerpoint/2010/main" val="1020080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D7737-E219-30AA-B3FF-F9CD80E185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F4E94D-3BE3-17CB-782A-393BA6FB31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DD2CD6-39D6-8F4A-A4C8-D79808C433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A613354-3921-21AC-1BD2-E228227B4857}"/>
              </a:ext>
            </a:extLst>
          </p:cNvPr>
          <p:cNvSpPr>
            <a:spLocks noGrp="1"/>
          </p:cNvSpPr>
          <p:nvPr>
            <p:ph type="sldNum" sz="quarter" idx="5"/>
          </p:nvPr>
        </p:nvSpPr>
        <p:spPr/>
        <p:txBody>
          <a:bodyPr/>
          <a:lstStyle/>
          <a:p>
            <a:fld id="{392773E1-A4D9-4535-9BD3-04A4EF053AAF}" type="slidenum">
              <a:rPr lang="en-IN" smtClean="0"/>
              <a:t>27</a:t>
            </a:fld>
            <a:endParaRPr lang="en-IN" dirty="0"/>
          </a:p>
        </p:txBody>
      </p:sp>
    </p:spTree>
    <p:extLst>
      <p:ext uri="{BB962C8B-B14F-4D97-AF65-F5344CB8AC3E}">
        <p14:creationId xmlns:p14="http://schemas.microsoft.com/office/powerpoint/2010/main" val="2971404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2773E1-A4D9-4535-9BD3-04A4EF053AAF}" type="slidenum">
              <a:rPr lang="en-IN" smtClean="0"/>
              <a:t>7</a:t>
            </a:fld>
            <a:endParaRPr lang="en-IN" dirty="0"/>
          </a:p>
        </p:txBody>
      </p:sp>
    </p:spTree>
    <p:extLst>
      <p:ext uri="{BB962C8B-B14F-4D97-AF65-F5344CB8AC3E}">
        <p14:creationId xmlns:p14="http://schemas.microsoft.com/office/powerpoint/2010/main" val="3952375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D7737-E219-30AA-B3FF-F9CD80E185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F4E94D-3BE3-17CB-782A-393BA6FB31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DD2CD6-39D6-8F4A-A4C8-D79808C433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A613354-3921-21AC-1BD2-E228227B4857}"/>
              </a:ext>
            </a:extLst>
          </p:cNvPr>
          <p:cNvSpPr>
            <a:spLocks noGrp="1"/>
          </p:cNvSpPr>
          <p:nvPr>
            <p:ph type="sldNum" sz="quarter" idx="5"/>
          </p:nvPr>
        </p:nvSpPr>
        <p:spPr/>
        <p:txBody>
          <a:bodyPr/>
          <a:lstStyle/>
          <a:p>
            <a:fld id="{392773E1-A4D9-4535-9BD3-04A4EF053AAF}" type="slidenum">
              <a:rPr lang="en-IN" smtClean="0"/>
              <a:t>8</a:t>
            </a:fld>
            <a:endParaRPr lang="en-IN" dirty="0"/>
          </a:p>
        </p:txBody>
      </p:sp>
    </p:spTree>
    <p:extLst>
      <p:ext uri="{BB962C8B-B14F-4D97-AF65-F5344CB8AC3E}">
        <p14:creationId xmlns:p14="http://schemas.microsoft.com/office/powerpoint/2010/main" val="3564093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2773E1-A4D9-4535-9BD3-04A4EF053AAF}" type="slidenum">
              <a:rPr lang="en-IN" smtClean="0"/>
              <a:t>13</a:t>
            </a:fld>
            <a:endParaRPr lang="en-IN" dirty="0"/>
          </a:p>
        </p:txBody>
      </p:sp>
    </p:spTree>
    <p:extLst>
      <p:ext uri="{BB962C8B-B14F-4D97-AF65-F5344CB8AC3E}">
        <p14:creationId xmlns:p14="http://schemas.microsoft.com/office/powerpoint/2010/main" val="2828332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D7737-E219-30AA-B3FF-F9CD80E185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F4E94D-3BE3-17CB-782A-393BA6FB31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DD2CD6-39D6-8F4A-A4C8-D79808C433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A613354-3921-21AC-1BD2-E228227B4857}"/>
              </a:ext>
            </a:extLst>
          </p:cNvPr>
          <p:cNvSpPr>
            <a:spLocks noGrp="1"/>
          </p:cNvSpPr>
          <p:nvPr>
            <p:ph type="sldNum" sz="quarter" idx="5"/>
          </p:nvPr>
        </p:nvSpPr>
        <p:spPr/>
        <p:txBody>
          <a:bodyPr/>
          <a:lstStyle/>
          <a:p>
            <a:fld id="{392773E1-A4D9-4535-9BD3-04A4EF053AAF}" type="slidenum">
              <a:rPr lang="en-IN" smtClean="0"/>
              <a:t>14</a:t>
            </a:fld>
            <a:endParaRPr lang="en-IN" dirty="0"/>
          </a:p>
        </p:txBody>
      </p:sp>
    </p:spTree>
    <p:extLst>
      <p:ext uri="{BB962C8B-B14F-4D97-AF65-F5344CB8AC3E}">
        <p14:creationId xmlns:p14="http://schemas.microsoft.com/office/powerpoint/2010/main" val="4275838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517014-7319-AB1F-7DAC-0710A1DF0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D038A3-0631-3EA4-49BC-671AAB70FC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D1A658-FF7C-4E3D-16D8-2812F593B1A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0A44BA2-6BAD-57E8-A4DC-47DBFE01876F}"/>
              </a:ext>
            </a:extLst>
          </p:cNvPr>
          <p:cNvSpPr>
            <a:spLocks noGrp="1"/>
          </p:cNvSpPr>
          <p:nvPr>
            <p:ph type="sldNum" sz="quarter" idx="5"/>
          </p:nvPr>
        </p:nvSpPr>
        <p:spPr/>
        <p:txBody>
          <a:bodyPr/>
          <a:lstStyle/>
          <a:p>
            <a:fld id="{392773E1-A4D9-4535-9BD3-04A4EF053AAF}" type="slidenum">
              <a:rPr lang="en-IN" smtClean="0"/>
              <a:t>17</a:t>
            </a:fld>
            <a:endParaRPr lang="en-IN" dirty="0"/>
          </a:p>
        </p:txBody>
      </p:sp>
    </p:spTree>
    <p:extLst>
      <p:ext uri="{BB962C8B-B14F-4D97-AF65-F5344CB8AC3E}">
        <p14:creationId xmlns:p14="http://schemas.microsoft.com/office/powerpoint/2010/main" val="2607901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83A18-747B-0F70-1EE5-5B419246B2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4D5F53-A88D-AA63-957C-0AB1BB8319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9A614F-1623-3A51-61C7-42DA1E61B51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85607F4-0D15-6045-B924-6DDD34427C05}"/>
              </a:ext>
            </a:extLst>
          </p:cNvPr>
          <p:cNvSpPr>
            <a:spLocks noGrp="1"/>
          </p:cNvSpPr>
          <p:nvPr>
            <p:ph type="sldNum" sz="quarter" idx="5"/>
          </p:nvPr>
        </p:nvSpPr>
        <p:spPr/>
        <p:txBody>
          <a:bodyPr/>
          <a:lstStyle/>
          <a:p>
            <a:fld id="{392773E1-A4D9-4535-9BD3-04A4EF053AAF}" type="slidenum">
              <a:rPr lang="en-IN" smtClean="0"/>
              <a:t>18</a:t>
            </a:fld>
            <a:endParaRPr lang="en-IN" dirty="0"/>
          </a:p>
        </p:txBody>
      </p:sp>
    </p:spTree>
    <p:extLst>
      <p:ext uri="{BB962C8B-B14F-4D97-AF65-F5344CB8AC3E}">
        <p14:creationId xmlns:p14="http://schemas.microsoft.com/office/powerpoint/2010/main" val="572610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B2675-E0DC-061F-B7A2-65737323AB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B84E5B-14A1-99CD-54DA-A26C149C61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A5AE53-9615-F9E9-6F69-2BA2F409E99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471B2CB-7EA5-5737-5CC0-1609A46870A8}"/>
              </a:ext>
            </a:extLst>
          </p:cNvPr>
          <p:cNvSpPr>
            <a:spLocks noGrp="1"/>
          </p:cNvSpPr>
          <p:nvPr>
            <p:ph type="sldNum" sz="quarter" idx="5"/>
          </p:nvPr>
        </p:nvSpPr>
        <p:spPr/>
        <p:txBody>
          <a:bodyPr/>
          <a:lstStyle/>
          <a:p>
            <a:fld id="{392773E1-A4D9-4535-9BD3-04A4EF053AAF}" type="slidenum">
              <a:rPr lang="en-IN" smtClean="0"/>
              <a:t>21</a:t>
            </a:fld>
            <a:endParaRPr lang="en-IN" dirty="0"/>
          </a:p>
        </p:txBody>
      </p:sp>
    </p:spTree>
    <p:extLst>
      <p:ext uri="{BB962C8B-B14F-4D97-AF65-F5344CB8AC3E}">
        <p14:creationId xmlns:p14="http://schemas.microsoft.com/office/powerpoint/2010/main" val="3785048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249D6-92B4-EB49-F8A1-0374A80A16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75CAD1-E263-87FC-CAA6-0666E65421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A9F9A5-B1E6-A7F6-6DC7-CABDAAF8CD8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2C01CE3-BCB4-6B06-30A1-2BD2C77242E5}"/>
              </a:ext>
            </a:extLst>
          </p:cNvPr>
          <p:cNvSpPr>
            <a:spLocks noGrp="1"/>
          </p:cNvSpPr>
          <p:nvPr>
            <p:ph type="sldNum" sz="quarter" idx="5"/>
          </p:nvPr>
        </p:nvSpPr>
        <p:spPr/>
        <p:txBody>
          <a:bodyPr/>
          <a:lstStyle/>
          <a:p>
            <a:fld id="{392773E1-A4D9-4535-9BD3-04A4EF053AAF}" type="slidenum">
              <a:rPr lang="en-IN" smtClean="0"/>
              <a:t>22</a:t>
            </a:fld>
            <a:endParaRPr lang="en-IN" dirty="0"/>
          </a:p>
        </p:txBody>
      </p:sp>
    </p:spTree>
    <p:extLst>
      <p:ext uri="{BB962C8B-B14F-4D97-AF65-F5344CB8AC3E}">
        <p14:creationId xmlns:p14="http://schemas.microsoft.com/office/powerpoint/2010/main" val="265659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79922" y="2071420"/>
            <a:ext cx="10432533" cy="2014307"/>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14600"/>
              <a:buNone/>
              <a:defRPr sz="7740"/>
            </a:lvl1pPr>
            <a:lvl2pPr lvl="1" algn="ctr" rtl="0">
              <a:spcBef>
                <a:spcPts val="0"/>
              </a:spcBef>
              <a:spcAft>
                <a:spcPts val="0"/>
              </a:spcAft>
              <a:buSzPts val="14600"/>
              <a:buNone/>
              <a:defRPr sz="5795"/>
            </a:lvl2pPr>
            <a:lvl3pPr lvl="2" algn="ctr" rtl="0">
              <a:spcBef>
                <a:spcPts val="0"/>
              </a:spcBef>
              <a:spcAft>
                <a:spcPts val="0"/>
              </a:spcAft>
              <a:buSzPts val="14600"/>
              <a:buNone/>
              <a:defRPr sz="5795"/>
            </a:lvl3pPr>
            <a:lvl4pPr lvl="3" algn="ctr" rtl="0">
              <a:spcBef>
                <a:spcPts val="0"/>
              </a:spcBef>
              <a:spcAft>
                <a:spcPts val="0"/>
              </a:spcAft>
              <a:buSzPts val="14600"/>
              <a:buNone/>
              <a:defRPr sz="5795"/>
            </a:lvl4pPr>
            <a:lvl5pPr lvl="4" algn="ctr" rtl="0">
              <a:spcBef>
                <a:spcPts val="0"/>
              </a:spcBef>
              <a:spcAft>
                <a:spcPts val="0"/>
              </a:spcAft>
              <a:buSzPts val="14600"/>
              <a:buNone/>
              <a:defRPr sz="5795"/>
            </a:lvl5pPr>
            <a:lvl6pPr lvl="5" algn="ctr" rtl="0">
              <a:spcBef>
                <a:spcPts val="0"/>
              </a:spcBef>
              <a:spcAft>
                <a:spcPts val="0"/>
              </a:spcAft>
              <a:buSzPts val="14600"/>
              <a:buNone/>
              <a:defRPr sz="5795"/>
            </a:lvl6pPr>
            <a:lvl7pPr lvl="6" algn="ctr" rtl="0">
              <a:spcBef>
                <a:spcPts val="0"/>
              </a:spcBef>
              <a:spcAft>
                <a:spcPts val="0"/>
              </a:spcAft>
              <a:buSzPts val="14600"/>
              <a:buNone/>
              <a:defRPr sz="5795"/>
            </a:lvl7pPr>
            <a:lvl8pPr lvl="7" algn="ctr" rtl="0">
              <a:spcBef>
                <a:spcPts val="0"/>
              </a:spcBef>
              <a:spcAft>
                <a:spcPts val="0"/>
              </a:spcAft>
              <a:buSzPts val="14600"/>
              <a:buNone/>
              <a:defRPr sz="5795"/>
            </a:lvl8pPr>
            <a:lvl9pPr lvl="8" algn="ctr" rtl="0">
              <a:spcBef>
                <a:spcPts val="0"/>
              </a:spcBef>
              <a:spcAft>
                <a:spcPts val="0"/>
              </a:spcAft>
              <a:buSzPts val="14600"/>
              <a:buNone/>
              <a:defRPr sz="5795"/>
            </a:lvl9pPr>
          </a:lstStyle>
          <a:p>
            <a:r>
              <a:rPr lang="en-US"/>
              <a:t>Click to edit Master title style</a:t>
            </a:r>
            <a:endParaRPr/>
          </a:p>
        </p:txBody>
      </p:sp>
      <p:sp>
        <p:nvSpPr>
          <p:cNvPr id="10" name="Google Shape;10;p2"/>
          <p:cNvSpPr txBox="1">
            <a:spLocks noGrp="1"/>
          </p:cNvSpPr>
          <p:nvPr>
            <p:ph type="subTitle" idx="1"/>
          </p:nvPr>
        </p:nvSpPr>
        <p:spPr>
          <a:xfrm>
            <a:off x="2237151" y="4253943"/>
            <a:ext cx="7717995" cy="765575"/>
          </a:xfrm>
          <a:prstGeom prst="rect">
            <a:avLst/>
          </a:prstGeom>
          <a:ln>
            <a:noFill/>
          </a:ln>
        </p:spPr>
        <p:txBody>
          <a:bodyPr spcFirstLastPara="1" wrap="square" lIns="255950" tIns="255950" rIns="255950" bIns="255950" anchor="ctr" anchorCtr="0">
            <a:normAutofit/>
          </a:bodyPr>
          <a:lstStyle>
            <a:lvl1pPr lvl="0" algn="ctr">
              <a:lnSpc>
                <a:spcPct val="100000"/>
              </a:lnSpc>
              <a:spcBef>
                <a:spcPts val="0"/>
              </a:spcBef>
              <a:spcAft>
                <a:spcPts val="0"/>
              </a:spcAft>
              <a:buSzPts val="7800"/>
              <a:buNone/>
              <a:defRPr sz="1786"/>
            </a:lvl1pPr>
            <a:lvl2pPr lvl="1" algn="ctr">
              <a:lnSpc>
                <a:spcPct val="100000"/>
              </a:lnSpc>
              <a:spcBef>
                <a:spcPts val="0"/>
              </a:spcBef>
              <a:spcAft>
                <a:spcPts val="0"/>
              </a:spcAft>
              <a:buSzPts val="7800"/>
              <a:buNone/>
              <a:defRPr sz="3096"/>
            </a:lvl2pPr>
            <a:lvl3pPr lvl="2" algn="ctr">
              <a:lnSpc>
                <a:spcPct val="100000"/>
              </a:lnSpc>
              <a:spcBef>
                <a:spcPts val="0"/>
              </a:spcBef>
              <a:spcAft>
                <a:spcPts val="0"/>
              </a:spcAft>
              <a:buSzPts val="7800"/>
              <a:buNone/>
              <a:defRPr sz="3096"/>
            </a:lvl3pPr>
            <a:lvl4pPr lvl="3" algn="ctr">
              <a:lnSpc>
                <a:spcPct val="100000"/>
              </a:lnSpc>
              <a:spcBef>
                <a:spcPts val="0"/>
              </a:spcBef>
              <a:spcAft>
                <a:spcPts val="0"/>
              </a:spcAft>
              <a:buSzPts val="7800"/>
              <a:buNone/>
              <a:defRPr sz="3096"/>
            </a:lvl4pPr>
            <a:lvl5pPr lvl="4" algn="ctr">
              <a:lnSpc>
                <a:spcPct val="100000"/>
              </a:lnSpc>
              <a:spcBef>
                <a:spcPts val="0"/>
              </a:spcBef>
              <a:spcAft>
                <a:spcPts val="0"/>
              </a:spcAft>
              <a:buSzPts val="7800"/>
              <a:buNone/>
              <a:defRPr sz="3096"/>
            </a:lvl5pPr>
            <a:lvl6pPr lvl="5" algn="ctr">
              <a:lnSpc>
                <a:spcPct val="100000"/>
              </a:lnSpc>
              <a:spcBef>
                <a:spcPts val="0"/>
              </a:spcBef>
              <a:spcAft>
                <a:spcPts val="0"/>
              </a:spcAft>
              <a:buSzPts val="7800"/>
              <a:buNone/>
              <a:defRPr sz="3096"/>
            </a:lvl6pPr>
            <a:lvl7pPr lvl="6" algn="ctr">
              <a:lnSpc>
                <a:spcPct val="100000"/>
              </a:lnSpc>
              <a:spcBef>
                <a:spcPts val="0"/>
              </a:spcBef>
              <a:spcAft>
                <a:spcPts val="0"/>
              </a:spcAft>
              <a:buSzPts val="7800"/>
              <a:buNone/>
              <a:defRPr sz="3096"/>
            </a:lvl7pPr>
            <a:lvl8pPr lvl="7" algn="ctr">
              <a:lnSpc>
                <a:spcPct val="100000"/>
              </a:lnSpc>
              <a:spcBef>
                <a:spcPts val="0"/>
              </a:spcBef>
              <a:spcAft>
                <a:spcPts val="0"/>
              </a:spcAft>
              <a:buSzPts val="7800"/>
              <a:buNone/>
              <a:defRPr sz="3096"/>
            </a:lvl8pPr>
            <a:lvl9pPr lvl="8" algn="ctr">
              <a:lnSpc>
                <a:spcPct val="100000"/>
              </a:lnSpc>
              <a:spcBef>
                <a:spcPts val="0"/>
              </a:spcBef>
              <a:spcAft>
                <a:spcPts val="0"/>
              </a:spcAft>
              <a:buSzPts val="7800"/>
              <a:buNone/>
              <a:defRPr sz="3096"/>
            </a:lvl9pPr>
          </a:lstStyle>
          <a:p>
            <a:r>
              <a:rPr lang="en-US"/>
              <a:t>Click to edit Master subtitle style</a:t>
            </a:r>
            <a:endParaRPr/>
          </a:p>
        </p:txBody>
      </p:sp>
      <p:sp>
        <p:nvSpPr>
          <p:cNvPr id="11" name="Google Shape;11;p2"/>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grpSp>
        <p:nvGrpSpPr>
          <p:cNvPr id="12" name="Google Shape;12;p2"/>
          <p:cNvGrpSpPr/>
          <p:nvPr/>
        </p:nvGrpSpPr>
        <p:grpSpPr>
          <a:xfrm>
            <a:off x="908573" y="1886262"/>
            <a:ext cx="1210658" cy="1102296"/>
            <a:chOff x="11740318" y="746148"/>
            <a:chExt cx="697435" cy="846673"/>
          </a:xfrm>
        </p:grpSpPr>
        <p:sp>
          <p:nvSpPr>
            <p:cNvPr id="13" name="Google Shape;13;p2"/>
            <p:cNvSpPr/>
            <p:nvPr/>
          </p:nvSpPr>
          <p:spPr>
            <a:xfrm rot="10800000">
              <a:off x="12417602" y="1074787"/>
              <a:ext cx="20151" cy="194466"/>
            </a:xfrm>
            <a:custGeom>
              <a:avLst/>
              <a:gdLst/>
              <a:ahLst/>
              <a:cxnLst/>
              <a:rect l="l" t="t" r="r" b="b"/>
              <a:pathLst>
                <a:path w="123" h="1187" extrusionOk="0">
                  <a:moveTo>
                    <a:pt x="122" y="1"/>
                  </a:moveTo>
                  <a:lnTo>
                    <a:pt x="1" y="123"/>
                  </a:lnTo>
                  <a:lnTo>
                    <a:pt x="1" y="1065"/>
                  </a:lnTo>
                  <a:lnTo>
                    <a:pt x="122" y="1186"/>
                  </a:lnTo>
                  <a:lnTo>
                    <a:pt x="1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4" name="Google Shape;14;p2"/>
            <p:cNvSpPr/>
            <p:nvPr/>
          </p:nvSpPr>
          <p:spPr>
            <a:xfrm rot="10800000">
              <a:off x="12163661" y="820853"/>
              <a:ext cx="15073" cy="702339"/>
            </a:xfrm>
            <a:custGeom>
              <a:avLst/>
              <a:gdLst/>
              <a:ahLst/>
              <a:cxnLst/>
              <a:rect l="l" t="t" r="r" b="b"/>
              <a:pathLst>
                <a:path w="92" h="4287" extrusionOk="0">
                  <a:moveTo>
                    <a:pt x="92" y="1"/>
                  </a:moveTo>
                  <a:lnTo>
                    <a:pt x="0" y="122"/>
                  </a:lnTo>
                  <a:lnTo>
                    <a:pt x="0" y="4165"/>
                  </a:lnTo>
                  <a:lnTo>
                    <a:pt x="92" y="4287"/>
                  </a:lnTo>
                  <a:lnTo>
                    <a:pt x="9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 name="Google Shape;15;p2"/>
            <p:cNvSpPr/>
            <p:nvPr/>
          </p:nvSpPr>
          <p:spPr>
            <a:xfrm rot="10800000">
              <a:off x="12337979" y="990088"/>
              <a:ext cx="15073" cy="358788"/>
            </a:xfrm>
            <a:custGeom>
              <a:avLst/>
              <a:gdLst/>
              <a:ahLst/>
              <a:cxnLst/>
              <a:rect l="l" t="t" r="r" b="b"/>
              <a:pathLst>
                <a:path w="92" h="2190" extrusionOk="0">
                  <a:moveTo>
                    <a:pt x="92" y="1"/>
                  </a:moveTo>
                  <a:lnTo>
                    <a:pt x="1" y="122"/>
                  </a:lnTo>
                  <a:lnTo>
                    <a:pt x="1" y="2098"/>
                  </a:lnTo>
                  <a:lnTo>
                    <a:pt x="92" y="2189"/>
                  </a:lnTo>
                  <a:lnTo>
                    <a:pt x="9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 name="Google Shape;16;p2"/>
            <p:cNvSpPr/>
            <p:nvPr/>
          </p:nvSpPr>
          <p:spPr>
            <a:xfrm rot="10800000">
              <a:off x="12078960" y="746148"/>
              <a:ext cx="20151" cy="846673"/>
            </a:xfrm>
            <a:custGeom>
              <a:avLst/>
              <a:gdLst/>
              <a:ahLst/>
              <a:cxnLst/>
              <a:rect l="l" t="t" r="r" b="b"/>
              <a:pathLst>
                <a:path w="123" h="5168" extrusionOk="0">
                  <a:moveTo>
                    <a:pt x="31" y="0"/>
                  </a:moveTo>
                  <a:lnTo>
                    <a:pt x="1" y="31"/>
                  </a:lnTo>
                  <a:lnTo>
                    <a:pt x="1" y="5137"/>
                  </a:lnTo>
                  <a:lnTo>
                    <a:pt x="31" y="5168"/>
                  </a:lnTo>
                  <a:lnTo>
                    <a:pt x="122" y="5107"/>
                  </a:lnTo>
                  <a:lnTo>
                    <a:pt x="122" y="91"/>
                  </a:lnTo>
                  <a:lnTo>
                    <a:pt x="3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 name="Google Shape;17;p2"/>
            <p:cNvSpPr/>
            <p:nvPr/>
          </p:nvSpPr>
          <p:spPr>
            <a:xfrm rot="10800000">
              <a:off x="12248363" y="905552"/>
              <a:ext cx="19988" cy="532939"/>
            </a:xfrm>
            <a:custGeom>
              <a:avLst/>
              <a:gdLst/>
              <a:ahLst/>
              <a:cxnLst/>
              <a:rect l="l" t="t" r="r" b="b"/>
              <a:pathLst>
                <a:path w="122" h="3253" extrusionOk="0">
                  <a:moveTo>
                    <a:pt x="122" y="1"/>
                  </a:moveTo>
                  <a:lnTo>
                    <a:pt x="0" y="122"/>
                  </a:lnTo>
                  <a:lnTo>
                    <a:pt x="0" y="3131"/>
                  </a:lnTo>
                  <a:lnTo>
                    <a:pt x="122" y="3253"/>
                  </a:lnTo>
                  <a:lnTo>
                    <a:pt x="12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8" name="Google Shape;18;p2"/>
            <p:cNvSpPr/>
            <p:nvPr/>
          </p:nvSpPr>
          <p:spPr>
            <a:xfrm rot="10800000">
              <a:off x="11825020" y="995166"/>
              <a:ext cx="20151" cy="348630"/>
            </a:xfrm>
            <a:custGeom>
              <a:avLst/>
              <a:gdLst/>
              <a:ahLst/>
              <a:cxnLst/>
              <a:rect l="l" t="t" r="r" b="b"/>
              <a:pathLst>
                <a:path w="123" h="2128" extrusionOk="0">
                  <a:moveTo>
                    <a:pt x="1" y="0"/>
                  </a:moveTo>
                  <a:lnTo>
                    <a:pt x="1" y="2128"/>
                  </a:lnTo>
                  <a:lnTo>
                    <a:pt x="122" y="2006"/>
                  </a:lnTo>
                  <a:lnTo>
                    <a:pt x="122" y="122"/>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9" name="Google Shape;19;p2"/>
            <p:cNvSpPr/>
            <p:nvPr/>
          </p:nvSpPr>
          <p:spPr>
            <a:xfrm rot="10800000">
              <a:off x="11740318" y="1079865"/>
              <a:ext cx="15236" cy="184309"/>
            </a:xfrm>
            <a:custGeom>
              <a:avLst/>
              <a:gdLst/>
              <a:ahLst/>
              <a:cxnLst/>
              <a:rect l="l" t="t" r="r" b="b"/>
              <a:pathLst>
                <a:path w="93" h="1125" extrusionOk="0">
                  <a:moveTo>
                    <a:pt x="1" y="0"/>
                  </a:moveTo>
                  <a:lnTo>
                    <a:pt x="1" y="1125"/>
                  </a:lnTo>
                  <a:lnTo>
                    <a:pt x="92" y="1003"/>
                  </a:lnTo>
                  <a:lnTo>
                    <a:pt x="92" y="122"/>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 name="Google Shape;20;p2"/>
            <p:cNvSpPr/>
            <p:nvPr/>
          </p:nvSpPr>
          <p:spPr>
            <a:xfrm rot="10800000">
              <a:off x="11994422" y="825768"/>
              <a:ext cx="19988" cy="692346"/>
            </a:xfrm>
            <a:custGeom>
              <a:avLst/>
              <a:gdLst/>
              <a:ahLst/>
              <a:cxnLst/>
              <a:rect l="l" t="t" r="r" b="b"/>
              <a:pathLst>
                <a:path w="122" h="4226" extrusionOk="0">
                  <a:moveTo>
                    <a:pt x="0" y="0"/>
                  </a:moveTo>
                  <a:lnTo>
                    <a:pt x="0" y="4225"/>
                  </a:lnTo>
                  <a:lnTo>
                    <a:pt x="122" y="4104"/>
                  </a:lnTo>
                  <a:lnTo>
                    <a:pt x="122" y="122"/>
                  </a:ln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 name="Google Shape;21;p2"/>
            <p:cNvSpPr/>
            <p:nvPr/>
          </p:nvSpPr>
          <p:spPr>
            <a:xfrm rot="10800000">
              <a:off x="11909721" y="915382"/>
              <a:ext cx="15073" cy="513116"/>
            </a:xfrm>
            <a:custGeom>
              <a:avLst/>
              <a:gdLst/>
              <a:ahLst/>
              <a:cxnLst/>
              <a:rect l="l" t="t" r="r" b="b"/>
              <a:pathLst>
                <a:path w="92" h="3132" extrusionOk="0">
                  <a:moveTo>
                    <a:pt x="1" y="0"/>
                  </a:moveTo>
                  <a:lnTo>
                    <a:pt x="1" y="3131"/>
                  </a:lnTo>
                  <a:lnTo>
                    <a:pt x="92" y="3040"/>
                  </a:lnTo>
                  <a:lnTo>
                    <a:pt x="92" y="91"/>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22" name="Google Shape;22;p2"/>
          <p:cNvSpPr/>
          <p:nvPr/>
        </p:nvSpPr>
        <p:spPr>
          <a:xfrm>
            <a:off x="2548910" y="5172883"/>
            <a:ext cx="39344" cy="28598"/>
          </a:xfrm>
          <a:custGeom>
            <a:avLst/>
            <a:gdLst/>
            <a:ahLst/>
            <a:cxnLst/>
            <a:rect l="l" t="t" r="r" b="b"/>
            <a:pathLst>
              <a:path w="487" h="472" extrusionOk="0">
                <a:moveTo>
                  <a:pt x="236" y="1"/>
                </a:moveTo>
                <a:cubicBezTo>
                  <a:pt x="175" y="1"/>
                  <a:pt x="122" y="31"/>
                  <a:pt x="91" y="92"/>
                </a:cubicBezTo>
                <a:cubicBezTo>
                  <a:pt x="0" y="153"/>
                  <a:pt x="0" y="305"/>
                  <a:pt x="91" y="426"/>
                </a:cubicBezTo>
                <a:cubicBezTo>
                  <a:pt x="122" y="456"/>
                  <a:pt x="175" y="472"/>
                  <a:pt x="236" y="472"/>
                </a:cubicBezTo>
                <a:cubicBezTo>
                  <a:pt x="296" y="472"/>
                  <a:pt x="365" y="456"/>
                  <a:pt x="426" y="426"/>
                </a:cubicBezTo>
                <a:cubicBezTo>
                  <a:pt x="486" y="335"/>
                  <a:pt x="486" y="183"/>
                  <a:pt x="426" y="92"/>
                </a:cubicBezTo>
                <a:cubicBezTo>
                  <a:pt x="365" y="31"/>
                  <a:pt x="296" y="1"/>
                  <a:pt x="23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3" name="Google Shape;23;p2"/>
          <p:cNvSpPr/>
          <p:nvPr/>
        </p:nvSpPr>
        <p:spPr>
          <a:xfrm>
            <a:off x="2416258" y="5073458"/>
            <a:ext cx="39424" cy="27689"/>
          </a:xfrm>
          <a:custGeom>
            <a:avLst/>
            <a:gdLst/>
            <a:ahLst/>
            <a:cxnLst/>
            <a:rect l="l" t="t" r="r" b="b"/>
            <a:pathLst>
              <a:path w="488" h="457" extrusionOk="0">
                <a:moveTo>
                  <a:pt x="244" y="0"/>
                </a:moveTo>
                <a:cubicBezTo>
                  <a:pt x="122" y="0"/>
                  <a:pt x="1" y="122"/>
                  <a:pt x="1" y="243"/>
                </a:cubicBezTo>
                <a:cubicBezTo>
                  <a:pt x="1" y="365"/>
                  <a:pt x="122" y="456"/>
                  <a:pt x="244" y="456"/>
                </a:cubicBezTo>
                <a:cubicBezTo>
                  <a:pt x="365" y="456"/>
                  <a:pt x="487" y="365"/>
                  <a:pt x="487" y="243"/>
                </a:cubicBezTo>
                <a:cubicBezTo>
                  <a:pt x="487" y="122"/>
                  <a:pt x="365" y="0"/>
                  <a:pt x="24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4" name="Google Shape;24;p2"/>
          <p:cNvSpPr/>
          <p:nvPr/>
        </p:nvSpPr>
        <p:spPr>
          <a:xfrm>
            <a:off x="2286110" y="5288915"/>
            <a:ext cx="36920" cy="27689"/>
          </a:xfrm>
          <a:custGeom>
            <a:avLst/>
            <a:gdLst/>
            <a:ahLst/>
            <a:cxnLst/>
            <a:rect l="l" t="t" r="r" b="b"/>
            <a:pathLst>
              <a:path w="457" h="457" extrusionOk="0">
                <a:moveTo>
                  <a:pt x="214" y="0"/>
                </a:moveTo>
                <a:cubicBezTo>
                  <a:pt x="92" y="0"/>
                  <a:pt x="1" y="122"/>
                  <a:pt x="1" y="244"/>
                </a:cubicBezTo>
                <a:cubicBezTo>
                  <a:pt x="1" y="365"/>
                  <a:pt x="92" y="456"/>
                  <a:pt x="214" y="456"/>
                </a:cubicBezTo>
                <a:cubicBezTo>
                  <a:pt x="335" y="456"/>
                  <a:pt x="457" y="365"/>
                  <a:pt x="457" y="244"/>
                </a:cubicBezTo>
                <a:cubicBezTo>
                  <a:pt x="457" y="122"/>
                  <a:pt x="335" y="0"/>
                  <a:pt x="21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5" name="Google Shape;25;p2"/>
          <p:cNvSpPr/>
          <p:nvPr/>
        </p:nvSpPr>
        <p:spPr>
          <a:xfrm>
            <a:off x="2153538" y="5191307"/>
            <a:ext cx="36920" cy="27689"/>
          </a:xfrm>
          <a:custGeom>
            <a:avLst/>
            <a:gdLst/>
            <a:ahLst/>
            <a:cxnLst/>
            <a:rect l="l" t="t" r="r" b="b"/>
            <a:pathLst>
              <a:path w="457" h="457" extrusionOk="0">
                <a:moveTo>
                  <a:pt x="213" y="0"/>
                </a:moveTo>
                <a:cubicBezTo>
                  <a:pt x="92" y="0"/>
                  <a:pt x="0" y="92"/>
                  <a:pt x="0" y="213"/>
                </a:cubicBezTo>
                <a:cubicBezTo>
                  <a:pt x="0" y="335"/>
                  <a:pt x="92" y="456"/>
                  <a:pt x="213" y="456"/>
                </a:cubicBezTo>
                <a:cubicBezTo>
                  <a:pt x="365" y="456"/>
                  <a:pt x="456" y="335"/>
                  <a:pt x="456" y="213"/>
                </a:cubicBezTo>
                <a:cubicBezTo>
                  <a:pt x="456" y="92"/>
                  <a:pt x="365" y="0"/>
                  <a:pt x="213"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6" name="Google Shape;26;p2"/>
          <p:cNvSpPr/>
          <p:nvPr/>
        </p:nvSpPr>
        <p:spPr>
          <a:xfrm>
            <a:off x="2433465" y="5259464"/>
            <a:ext cx="39344" cy="29991"/>
          </a:xfrm>
          <a:custGeom>
            <a:avLst/>
            <a:gdLst/>
            <a:ahLst/>
            <a:cxnLst/>
            <a:rect l="l" t="t" r="r" b="b"/>
            <a:pathLst>
              <a:path w="487" h="495" extrusionOk="0">
                <a:moveTo>
                  <a:pt x="232" y="0"/>
                </a:moveTo>
                <a:cubicBezTo>
                  <a:pt x="168" y="0"/>
                  <a:pt x="107" y="31"/>
                  <a:pt x="61" y="91"/>
                </a:cubicBezTo>
                <a:cubicBezTo>
                  <a:pt x="0" y="183"/>
                  <a:pt x="0" y="334"/>
                  <a:pt x="61" y="426"/>
                </a:cubicBezTo>
                <a:cubicBezTo>
                  <a:pt x="107" y="471"/>
                  <a:pt x="168" y="494"/>
                  <a:pt x="232" y="494"/>
                </a:cubicBezTo>
                <a:cubicBezTo>
                  <a:pt x="297" y="494"/>
                  <a:pt x="365" y="471"/>
                  <a:pt x="426" y="426"/>
                </a:cubicBezTo>
                <a:cubicBezTo>
                  <a:pt x="487" y="365"/>
                  <a:pt x="487" y="213"/>
                  <a:pt x="426" y="91"/>
                </a:cubicBezTo>
                <a:cubicBezTo>
                  <a:pt x="365" y="31"/>
                  <a:pt x="297" y="0"/>
                  <a:pt x="232"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7" name="Google Shape;27;p2"/>
          <p:cNvSpPr/>
          <p:nvPr/>
        </p:nvSpPr>
        <p:spPr>
          <a:xfrm>
            <a:off x="2300894" y="5477648"/>
            <a:ext cx="39344" cy="27265"/>
          </a:xfrm>
          <a:custGeom>
            <a:avLst/>
            <a:gdLst/>
            <a:ahLst/>
            <a:cxnLst/>
            <a:rect l="l" t="t" r="r" b="b"/>
            <a:pathLst>
              <a:path w="487" h="450" extrusionOk="0">
                <a:moveTo>
                  <a:pt x="236" y="1"/>
                </a:moveTo>
                <a:cubicBezTo>
                  <a:pt x="175" y="1"/>
                  <a:pt x="122" y="16"/>
                  <a:pt x="91" y="47"/>
                </a:cubicBezTo>
                <a:cubicBezTo>
                  <a:pt x="0" y="107"/>
                  <a:pt x="0" y="290"/>
                  <a:pt x="91" y="381"/>
                </a:cubicBezTo>
                <a:cubicBezTo>
                  <a:pt x="122" y="427"/>
                  <a:pt x="175" y="449"/>
                  <a:pt x="236" y="449"/>
                </a:cubicBezTo>
                <a:cubicBezTo>
                  <a:pt x="296" y="449"/>
                  <a:pt x="365" y="427"/>
                  <a:pt x="426" y="381"/>
                </a:cubicBezTo>
                <a:cubicBezTo>
                  <a:pt x="486" y="320"/>
                  <a:pt x="486" y="168"/>
                  <a:pt x="426" y="47"/>
                </a:cubicBezTo>
                <a:cubicBezTo>
                  <a:pt x="365" y="16"/>
                  <a:pt x="296" y="1"/>
                  <a:pt x="23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 name="Google Shape;28;p2"/>
          <p:cNvSpPr/>
          <p:nvPr/>
        </p:nvSpPr>
        <p:spPr>
          <a:xfrm>
            <a:off x="2165818" y="5378223"/>
            <a:ext cx="39344" cy="27204"/>
          </a:xfrm>
          <a:custGeom>
            <a:avLst/>
            <a:gdLst/>
            <a:ahLst/>
            <a:cxnLst/>
            <a:rect l="l" t="t" r="r" b="b"/>
            <a:pathLst>
              <a:path w="487" h="449" extrusionOk="0">
                <a:moveTo>
                  <a:pt x="259" y="1"/>
                </a:moveTo>
                <a:cubicBezTo>
                  <a:pt x="198" y="1"/>
                  <a:pt x="137" y="16"/>
                  <a:pt x="92" y="46"/>
                </a:cubicBezTo>
                <a:cubicBezTo>
                  <a:pt x="0" y="137"/>
                  <a:pt x="0" y="289"/>
                  <a:pt x="92" y="381"/>
                </a:cubicBezTo>
                <a:cubicBezTo>
                  <a:pt x="122" y="426"/>
                  <a:pt x="175" y="449"/>
                  <a:pt x="236" y="449"/>
                </a:cubicBezTo>
                <a:cubicBezTo>
                  <a:pt x="297" y="449"/>
                  <a:pt x="365" y="426"/>
                  <a:pt x="426" y="381"/>
                </a:cubicBezTo>
                <a:cubicBezTo>
                  <a:pt x="487" y="320"/>
                  <a:pt x="487" y="168"/>
                  <a:pt x="426" y="46"/>
                </a:cubicBezTo>
                <a:cubicBezTo>
                  <a:pt x="380" y="16"/>
                  <a:pt x="320" y="1"/>
                  <a:pt x="259"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9" name="Google Shape;29;p2"/>
          <p:cNvSpPr/>
          <p:nvPr/>
        </p:nvSpPr>
        <p:spPr>
          <a:xfrm>
            <a:off x="2033166" y="5279221"/>
            <a:ext cx="41848" cy="27265"/>
          </a:xfrm>
          <a:custGeom>
            <a:avLst/>
            <a:gdLst/>
            <a:ahLst/>
            <a:cxnLst/>
            <a:rect l="l" t="t" r="r" b="b"/>
            <a:pathLst>
              <a:path w="518" h="450" extrusionOk="0">
                <a:moveTo>
                  <a:pt x="259" y="1"/>
                </a:moveTo>
                <a:cubicBezTo>
                  <a:pt x="206" y="1"/>
                  <a:pt x="153" y="24"/>
                  <a:pt x="92" y="69"/>
                </a:cubicBezTo>
                <a:cubicBezTo>
                  <a:pt x="1" y="130"/>
                  <a:pt x="1" y="282"/>
                  <a:pt x="92" y="404"/>
                </a:cubicBezTo>
                <a:cubicBezTo>
                  <a:pt x="123" y="434"/>
                  <a:pt x="176" y="449"/>
                  <a:pt x="237" y="449"/>
                </a:cubicBezTo>
                <a:cubicBezTo>
                  <a:pt x="297" y="449"/>
                  <a:pt x="366" y="434"/>
                  <a:pt x="427" y="404"/>
                </a:cubicBezTo>
                <a:cubicBezTo>
                  <a:pt x="518" y="312"/>
                  <a:pt x="518" y="160"/>
                  <a:pt x="427" y="69"/>
                </a:cubicBezTo>
                <a:cubicBezTo>
                  <a:pt x="366" y="24"/>
                  <a:pt x="313" y="1"/>
                  <a:pt x="259"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0" name="Google Shape;30;p2"/>
          <p:cNvSpPr/>
          <p:nvPr/>
        </p:nvSpPr>
        <p:spPr>
          <a:xfrm>
            <a:off x="2315597" y="5664625"/>
            <a:ext cx="36920" cy="27689"/>
          </a:xfrm>
          <a:custGeom>
            <a:avLst/>
            <a:gdLst/>
            <a:ahLst/>
            <a:cxnLst/>
            <a:rect l="l" t="t" r="r" b="b"/>
            <a:pathLst>
              <a:path w="457" h="457" extrusionOk="0">
                <a:moveTo>
                  <a:pt x="244" y="0"/>
                </a:moveTo>
                <a:cubicBezTo>
                  <a:pt x="122" y="0"/>
                  <a:pt x="0" y="91"/>
                  <a:pt x="0" y="213"/>
                </a:cubicBezTo>
                <a:cubicBezTo>
                  <a:pt x="0" y="365"/>
                  <a:pt x="122" y="456"/>
                  <a:pt x="244" y="456"/>
                </a:cubicBezTo>
                <a:cubicBezTo>
                  <a:pt x="365" y="456"/>
                  <a:pt x="456" y="365"/>
                  <a:pt x="456" y="213"/>
                </a:cubicBezTo>
                <a:cubicBezTo>
                  <a:pt x="456" y="91"/>
                  <a:pt x="365" y="0"/>
                  <a:pt x="24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1" name="Google Shape;31;p2"/>
          <p:cNvSpPr/>
          <p:nvPr/>
        </p:nvSpPr>
        <p:spPr>
          <a:xfrm>
            <a:off x="2185449" y="5565139"/>
            <a:ext cx="39344" cy="29991"/>
          </a:xfrm>
          <a:custGeom>
            <a:avLst/>
            <a:gdLst/>
            <a:ahLst/>
            <a:cxnLst/>
            <a:rect l="l" t="t" r="r" b="b"/>
            <a:pathLst>
              <a:path w="487" h="495" extrusionOk="0">
                <a:moveTo>
                  <a:pt x="228" y="1"/>
                </a:moveTo>
                <a:cubicBezTo>
                  <a:pt x="168" y="1"/>
                  <a:pt x="107" y="31"/>
                  <a:pt x="61" y="92"/>
                </a:cubicBezTo>
                <a:cubicBezTo>
                  <a:pt x="1" y="153"/>
                  <a:pt x="1" y="305"/>
                  <a:pt x="61" y="426"/>
                </a:cubicBezTo>
                <a:cubicBezTo>
                  <a:pt x="107" y="472"/>
                  <a:pt x="168" y="495"/>
                  <a:pt x="228" y="495"/>
                </a:cubicBezTo>
                <a:cubicBezTo>
                  <a:pt x="289" y="495"/>
                  <a:pt x="350" y="472"/>
                  <a:pt x="396" y="426"/>
                </a:cubicBezTo>
                <a:cubicBezTo>
                  <a:pt x="487" y="366"/>
                  <a:pt x="487" y="183"/>
                  <a:pt x="396" y="92"/>
                </a:cubicBezTo>
                <a:cubicBezTo>
                  <a:pt x="350" y="31"/>
                  <a:pt x="289" y="1"/>
                  <a:pt x="228"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2" name="Google Shape;32;p2"/>
          <p:cNvSpPr/>
          <p:nvPr/>
        </p:nvSpPr>
        <p:spPr>
          <a:xfrm>
            <a:off x="2200153" y="5753024"/>
            <a:ext cx="36920" cy="27689"/>
          </a:xfrm>
          <a:custGeom>
            <a:avLst/>
            <a:gdLst/>
            <a:ahLst/>
            <a:cxnLst/>
            <a:rect l="l" t="t" r="r" b="b"/>
            <a:pathLst>
              <a:path w="457" h="457" extrusionOk="0">
                <a:moveTo>
                  <a:pt x="214" y="0"/>
                </a:moveTo>
                <a:cubicBezTo>
                  <a:pt x="92" y="0"/>
                  <a:pt x="1" y="91"/>
                  <a:pt x="1" y="213"/>
                </a:cubicBezTo>
                <a:cubicBezTo>
                  <a:pt x="1" y="334"/>
                  <a:pt x="92" y="456"/>
                  <a:pt x="214" y="456"/>
                </a:cubicBezTo>
                <a:cubicBezTo>
                  <a:pt x="335" y="456"/>
                  <a:pt x="457" y="334"/>
                  <a:pt x="457" y="213"/>
                </a:cubicBezTo>
                <a:cubicBezTo>
                  <a:pt x="457" y="91"/>
                  <a:pt x="335" y="0"/>
                  <a:pt x="21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3" name="Google Shape;33;p2"/>
          <p:cNvSpPr/>
          <p:nvPr/>
        </p:nvSpPr>
        <p:spPr>
          <a:xfrm>
            <a:off x="2065158" y="5653113"/>
            <a:ext cx="39344" cy="28598"/>
          </a:xfrm>
          <a:custGeom>
            <a:avLst/>
            <a:gdLst/>
            <a:ahLst/>
            <a:cxnLst/>
            <a:rect l="l" t="t" r="r" b="b"/>
            <a:pathLst>
              <a:path w="487" h="472" extrusionOk="0">
                <a:moveTo>
                  <a:pt x="255" y="0"/>
                </a:moveTo>
                <a:cubicBezTo>
                  <a:pt x="190" y="0"/>
                  <a:pt x="122" y="23"/>
                  <a:pt x="61" y="69"/>
                </a:cubicBezTo>
                <a:cubicBezTo>
                  <a:pt x="0" y="160"/>
                  <a:pt x="0" y="312"/>
                  <a:pt x="61" y="403"/>
                </a:cubicBezTo>
                <a:cubicBezTo>
                  <a:pt x="107" y="448"/>
                  <a:pt x="167" y="471"/>
                  <a:pt x="232" y="471"/>
                </a:cubicBezTo>
                <a:cubicBezTo>
                  <a:pt x="296" y="471"/>
                  <a:pt x="365" y="448"/>
                  <a:pt x="426" y="403"/>
                </a:cubicBezTo>
                <a:cubicBezTo>
                  <a:pt x="486" y="342"/>
                  <a:pt x="486" y="190"/>
                  <a:pt x="426" y="69"/>
                </a:cubicBezTo>
                <a:cubicBezTo>
                  <a:pt x="380" y="23"/>
                  <a:pt x="319" y="0"/>
                  <a:pt x="255"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4" name="Google Shape;34;p2"/>
          <p:cNvSpPr/>
          <p:nvPr/>
        </p:nvSpPr>
        <p:spPr>
          <a:xfrm>
            <a:off x="1652579" y="5320239"/>
            <a:ext cx="446996" cy="337052"/>
          </a:xfrm>
          <a:custGeom>
            <a:avLst/>
            <a:gdLst/>
            <a:ahLst/>
            <a:cxnLst/>
            <a:rect l="l" t="t" r="r" b="b"/>
            <a:pathLst>
              <a:path w="5533" h="5563" extrusionOk="0">
                <a:moveTo>
                  <a:pt x="2767" y="0"/>
                </a:moveTo>
                <a:lnTo>
                  <a:pt x="1" y="2797"/>
                </a:lnTo>
                <a:lnTo>
                  <a:pt x="2767" y="5563"/>
                </a:lnTo>
                <a:lnTo>
                  <a:pt x="5533" y="2797"/>
                </a:lnTo>
                <a:lnTo>
                  <a:pt x="2767"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5" name="Google Shape;35;p2"/>
          <p:cNvSpPr/>
          <p:nvPr/>
        </p:nvSpPr>
        <p:spPr>
          <a:xfrm>
            <a:off x="2424" y="5950058"/>
            <a:ext cx="1210680" cy="907974"/>
          </a:xfrm>
          <a:custGeom>
            <a:avLst/>
            <a:gdLst/>
            <a:ahLst/>
            <a:cxnLst/>
            <a:rect l="l" t="t" r="r" b="b"/>
            <a:pathLst>
              <a:path w="14986" h="14986" extrusionOk="0">
                <a:moveTo>
                  <a:pt x="7508" y="0"/>
                </a:moveTo>
                <a:lnTo>
                  <a:pt x="1" y="7478"/>
                </a:lnTo>
                <a:lnTo>
                  <a:pt x="7508" y="14985"/>
                </a:lnTo>
                <a:lnTo>
                  <a:pt x="14986" y="7478"/>
                </a:lnTo>
                <a:lnTo>
                  <a:pt x="7508"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6" name="Google Shape;36;p2"/>
          <p:cNvSpPr/>
          <p:nvPr/>
        </p:nvSpPr>
        <p:spPr>
          <a:xfrm>
            <a:off x="397796" y="6246578"/>
            <a:ext cx="417509" cy="313120"/>
          </a:xfrm>
          <a:custGeom>
            <a:avLst/>
            <a:gdLst/>
            <a:ahLst/>
            <a:cxnLst/>
            <a:rect l="l" t="t" r="r" b="b"/>
            <a:pathLst>
              <a:path w="5168" h="5168" extrusionOk="0">
                <a:moveTo>
                  <a:pt x="2584" y="0"/>
                </a:moveTo>
                <a:lnTo>
                  <a:pt x="0" y="2584"/>
                </a:lnTo>
                <a:lnTo>
                  <a:pt x="2584" y="5167"/>
                </a:lnTo>
                <a:lnTo>
                  <a:pt x="5168" y="2584"/>
                </a:lnTo>
                <a:lnTo>
                  <a:pt x="2584"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7" name="Google Shape;37;p2"/>
          <p:cNvSpPr/>
          <p:nvPr/>
        </p:nvSpPr>
        <p:spPr>
          <a:xfrm>
            <a:off x="0" y="5043955"/>
            <a:ext cx="1210680" cy="907974"/>
          </a:xfrm>
          <a:custGeom>
            <a:avLst/>
            <a:gdLst/>
            <a:ahLst/>
            <a:cxnLst/>
            <a:rect l="l" t="t" r="r" b="b"/>
            <a:pathLst>
              <a:path w="14986" h="14986" extrusionOk="0">
                <a:moveTo>
                  <a:pt x="7508" y="1"/>
                </a:moveTo>
                <a:lnTo>
                  <a:pt x="0" y="7478"/>
                </a:lnTo>
                <a:lnTo>
                  <a:pt x="7508" y="14986"/>
                </a:lnTo>
                <a:lnTo>
                  <a:pt x="14985" y="7478"/>
                </a:lnTo>
                <a:lnTo>
                  <a:pt x="7508" y="1"/>
                </a:lnTo>
                <a:close/>
              </a:path>
            </a:pathLst>
          </a:custGeom>
          <a:solidFill>
            <a:srgbClr val="0055A5"/>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8" name="Google Shape;38;p2"/>
          <p:cNvSpPr/>
          <p:nvPr/>
        </p:nvSpPr>
        <p:spPr>
          <a:xfrm>
            <a:off x="606548" y="4589117"/>
            <a:ext cx="1210680" cy="907974"/>
          </a:xfrm>
          <a:custGeom>
            <a:avLst/>
            <a:gdLst/>
            <a:ahLst/>
            <a:cxnLst/>
            <a:rect l="l" t="t" r="r" b="b"/>
            <a:pathLst>
              <a:path w="14986" h="14986" extrusionOk="0">
                <a:moveTo>
                  <a:pt x="7477" y="0"/>
                </a:moveTo>
                <a:lnTo>
                  <a:pt x="0" y="7508"/>
                </a:lnTo>
                <a:lnTo>
                  <a:pt x="7477" y="14985"/>
                </a:lnTo>
                <a:lnTo>
                  <a:pt x="14985" y="7508"/>
                </a:lnTo>
                <a:lnTo>
                  <a:pt x="7477"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39" name="Google Shape;39;p2"/>
          <p:cNvSpPr/>
          <p:nvPr/>
        </p:nvSpPr>
        <p:spPr>
          <a:xfrm>
            <a:off x="604044" y="5495158"/>
            <a:ext cx="1210680" cy="907974"/>
          </a:xfrm>
          <a:custGeom>
            <a:avLst/>
            <a:gdLst/>
            <a:ahLst/>
            <a:cxnLst/>
            <a:rect l="l" t="t" r="r" b="b"/>
            <a:pathLst>
              <a:path w="14986" h="14986" extrusionOk="0">
                <a:moveTo>
                  <a:pt x="7508" y="1"/>
                </a:moveTo>
                <a:lnTo>
                  <a:pt x="1" y="7508"/>
                </a:lnTo>
                <a:lnTo>
                  <a:pt x="7508" y="14986"/>
                </a:lnTo>
                <a:lnTo>
                  <a:pt x="14986" y="7508"/>
                </a:lnTo>
                <a:lnTo>
                  <a:pt x="7508"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40" name="Google Shape;40;p2"/>
          <p:cNvSpPr/>
          <p:nvPr/>
        </p:nvSpPr>
        <p:spPr>
          <a:xfrm>
            <a:off x="933090" y="5495158"/>
            <a:ext cx="616489" cy="907974"/>
          </a:xfrm>
          <a:custGeom>
            <a:avLst/>
            <a:gdLst/>
            <a:ahLst/>
            <a:cxnLst/>
            <a:rect l="l" t="t" r="r" b="b"/>
            <a:pathLst>
              <a:path w="7631" h="14986" extrusionOk="0">
                <a:moveTo>
                  <a:pt x="3496" y="1"/>
                </a:moveTo>
                <a:lnTo>
                  <a:pt x="1" y="3496"/>
                </a:lnTo>
                <a:cubicBezTo>
                  <a:pt x="2220" y="5715"/>
                  <a:pt x="2220" y="9332"/>
                  <a:pt x="31" y="11551"/>
                </a:cubicBezTo>
                <a:lnTo>
                  <a:pt x="3496" y="14986"/>
                </a:lnTo>
                <a:lnTo>
                  <a:pt x="4135" y="14347"/>
                </a:lnTo>
                <a:cubicBezTo>
                  <a:pt x="7630" y="10183"/>
                  <a:pt x="7448" y="3983"/>
                  <a:pt x="3527" y="31"/>
                </a:cubicBezTo>
                <a:cubicBezTo>
                  <a:pt x="3527" y="31"/>
                  <a:pt x="3496" y="31"/>
                  <a:pt x="349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41" name="Google Shape;41;p2"/>
          <p:cNvSpPr/>
          <p:nvPr/>
        </p:nvSpPr>
        <p:spPr>
          <a:xfrm>
            <a:off x="1210593" y="5950058"/>
            <a:ext cx="606632" cy="907974"/>
          </a:xfrm>
          <a:custGeom>
            <a:avLst/>
            <a:gdLst/>
            <a:ahLst/>
            <a:cxnLst/>
            <a:rect l="l" t="t" r="r" b="b"/>
            <a:pathLst>
              <a:path w="7509" h="14986" extrusionOk="0">
                <a:moveTo>
                  <a:pt x="7508" y="0"/>
                </a:moveTo>
                <a:lnTo>
                  <a:pt x="0" y="7478"/>
                </a:lnTo>
                <a:lnTo>
                  <a:pt x="7508" y="14985"/>
                </a:lnTo>
                <a:lnTo>
                  <a:pt x="7508" y="0"/>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42" name="Google Shape;42;p2"/>
          <p:cNvSpPr/>
          <p:nvPr/>
        </p:nvSpPr>
        <p:spPr>
          <a:xfrm>
            <a:off x="2424" y="4587239"/>
            <a:ext cx="604209" cy="909852"/>
          </a:xfrm>
          <a:custGeom>
            <a:avLst/>
            <a:gdLst/>
            <a:ahLst/>
            <a:cxnLst/>
            <a:rect l="l" t="t" r="r" b="b"/>
            <a:pathLst>
              <a:path w="7479" h="15017" extrusionOk="0">
                <a:moveTo>
                  <a:pt x="1" y="1"/>
                </a:moveTo>
                <a:lnTo>
                  <a:pt x="1" y="15016"/>
                </a:lnTo>
                <a:lnTo>
                  <a:pt x="7478" y="7539"/>
                </a:lnTo>
                <a:lnTo>
                  <a:pt x="1"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43" name="Google Shape;43;p2"/>
          <p:cNvSpPr/>
          <p:nvPr/>
        </p:nvSpPr>
        <p:spPr>
          <a:xfrm>
            <a:off x="2424" y="4253940"/>
            <a:ext cx="221115" cy="333356"/>
          </a:xfrm>
          <a:custGeom>
            <a:avLst/>
            <a:gdLst/>
            <a:ahLst/>
            <a:cxnLst/>
            <a:rect l="l" t="t" r="r" b="b"/>
            <a:pathLst>
              <a:path w="2737" h="5502" extrusionOk="0">
                <a:moveTo>
                  <a:pt x="1" y="0"/>
                </a:moveTo>
                <a:lnTo>
                  <a:pt x="1" y="5502"/>
                </a:lnTo>
                <a:lnTo>
                  <a:pt x="2736" y="2766"/>
                </a:lnTo>
                <a:lnTo>
                  <a:pt x="1"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44" name="Google Shape;44;p2"/>
          <p:cNvSpPr/>
          <p:nvPr/>
        </p:nvSpPr>
        <p:spPr>
          <a:xfrm>
            <a:off x="2424" y="5497037"/>
            <a:ext cx="604209" cy="906096"/>
          </a:xfrm>
          <a:custGeom>
            <a:avLst/>
            <a:gdLst/>
            <a:ahLst/>
            <a:cxnLst/>
            <a:rect l="l" t="t" r="r" b="b"/>
            <a:pathLst>
              <a:path w="7479" h="14955" extrusionOk="0">
                <a:moveTo>
                  <a:pt x="1" y="0"/>
                </a:moveTo>
                <a:lnTo>
                  <a:pt x="1" y="14955"/>
                </a:lnTo>
                <a:lnTo>
                  <a:pt x="7478" y="7477"/>
                </a:lnTo>
                <a:lnTo>
                  <a:pt x="1" y="0"/>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grpSp>
        <p:nvGrpSpPr>
          <p:cNvPr id="45" name="Google Shape;45;p2"/>
          <p:cNvGrpSpPr/>
          <p:nvPr/>
        </p:nvGrpSpPr>
        <p:grpSpPr>
          <a:xfrm>
            <a:off x="258277" y="170641"/>
            <a:ext cx="782701" cy="587008"/>
            <a:chOff x="488069" y="429960"/>
            <a:chExt cx="1479080" cy="1479071"/>
          </a:xfrm>
        </p:grpSpPr>
        <p:sp>
          <p:nvSpPr>
            <p:cNvPr id="46" name="Google Shape;46;p2"/>
            <p:cNvSpPr/>
            <p:nvPr/>
          </p:nvSpPr>
          <p:spPr>
            <a:xfrm>
              <a:off x="488069" y="429960"/>
              <a:ext cx="333727" cy="333722"/>
            </a:xfrm>
            <a:custGeom>
              <a:avLst/>
              <a:gdLst/>
              <a:ahLst/>
              <a:cxnLst/>
              <a:rect l="l" t="t" r="r" b="b"/>
              <a:pathLst>
                <a:path w="2037" h="2037" extrusionOk="0">
                  <a:moveTo>
                    <a:pt x="1672" y="0"/>
                  </a:moveTo>
                  <a:lnTo>
                    <a:pt x="0" y="1611"/>
                  </a:lnTo>
                  <a:lnTo>
                    <a:pt x="0" y="2037"/>
                  </a:lnTo>
                  <a:lnTo>
                    <a:pt x="203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47" name="Google Shape;47;p2"/>
            <p:cNvSpPr/>
            <p:nvPr/>
          </p:nvSpPr>
          <p:spPr>
            <a:xfrm>
              <a:off x="488069" y="429960"/>
              <a:ext cx="1225139" cy="1225121"/>
            </a:xfrm>
            <a:custGeom>
              <a:avLst/>
              <a:gdLst/>
              <a:ahLst/>
              <a:cxnLst/>
              <a:rect l="l" t="t" r="r" b="b"/>
              <a:pathLst>
                <a:path w="7478" h="7478" extrusionOk="0">
                  <a:moveTo>
                    <a:pt x="7113" y="0"/>
                  </a:moveTo>
                  <a:lnTo>
                    <a:pt x="0" y="7082"/>
                  </a:lnTo>
                  <a:lnTo>
                    <a:pt x="0" y="7477"/>
                  </a:lnTo>
                  <a:lnTo>
                    <a:pt x="74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48" name="Google Shape;48;p2"/>
            <p:cNvSpPr/>
            <p:nvPr/>
          </p:nvSpPr>
          <p:spPr>
            <a:xfrm>
              <a:off x="488069" y="429960"/>
              <a:ext cx="632557" cy="627469"/>
            </a:xfrm>
            <a:custGeom>
              <a:avLst/>
              <a:gdLst/>
              <a:ahLst/>
              <a:cxnLst/>
              <a:rect l="l" t="t" r="r" b="b"/>
              <a:pathLst>
                <a:path w="3861" h="3830" extrusionOk="0">
                  <a:moveTo>
                    <a:pt x="3465" y="0"/>
                  </a:moveTo>
                  <a:lnTo>
                    <a:pt x="0" y="3435"/>
                  </a:lnTo>
                  <a:lnTo>
                    <a:pt x="0" y="3830"/>
                  </a:lnTo>
                  <a:lnTo>
                    <a:pt x="38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49" name="Google Shape;49;p2"/>
            <p:cNvSpPr/>
            <p:nvPr/>
          </p:nvSpPr>
          <p:spPr>
            <a:xfrm>
              <a:off x="488069" y="429960"/>
              <a:ext cx="1479080" cy="1479057"/>
            </a:xfrm>
            <a:custGeom>
              <a:avLst/>
              <a:gdLst/>
              <a:ahLst/>
              <a:cxnLst/>
              <a:rect l="l" t="t" r="r" b="b"/>
              <a:pathLst>
                <a:path w="9028" h="9028" extrusionOk="0">
                  <a:moveTo>
                    <a:pt x="8936" y="0"/>
                  </a:moveTo>
                  <a:lnTo>
                    <a:pt x="0" y="8876"/>
                  </a:lnTo>
                  <a:lnTo>
                    <a:pt x="0" y="9028"/>
                  </a:lnTo>
                  <a:lnTo>
                    <a:pt x="274" y="9028"/>
                  </a:lnTo>
                  <a:lnTo>
                    <a:pt x="9028" y="243"/>
                  </a:lnTo>
                  <a:lnTo>
                    <a:pt x="90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50" name="Google Shape;50;p2"/>
            <p:cNvSpPr/>
            <p:nvPr/>
          </p:nvSpPr>
          <p:spPr>
            <a:xfrm>
              <a:off x="488069" y="429960"/>
              <a:ext cx="926309" cy="926295"/>
            </a:xfrm>
            <a:custGeom>
              <a:avLst/>
              <a:gdLst/>
              <a:ahLst/>
              <a:cxnLst/>
              <a:rect l="l" t="t" r="r" b="b"/>
              <a:pathLst>
                <a:path w="5654" h="5654" extrusionOk="0">
                  <a:moveTo>
                    <a:pt x="5289" y="0"/>
                  </a:moveTo>
                  <a:lnTo>
                    <a:pt x="0" y="5259"/>
                  </a:lnTo>
                  <a:lnTo>
                    <a:pt x="0" y="5654"/>
                  </a:lnTo>
                  <a:lnTo>
                    <a:pt x="56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51" name="Google Shape;51;p2"/>
            <p:cNvSpPr/>
            <p:nvPr/>
          </p:nvSpPr>
          <p:spPr>
            <a:xfrm>
              <a:off x="1359494" y="1301382"/>
              <a:ext cx="607655" cy="607645"/>
            </a:xfrm>
            <a:custGeom>
              <a:avLst/>
              <a:gdLst/>
              <a:ahLst/>
              <a:cxnLst/>
              <a:rect l="l" t="t" r="r" b="b"/>
              <a:pathLst>
                <a:path w="3709" h="3709" extrusionOk="0">
                  <a:moveTo>
                    <a:pt x="3709" y="0"/>
                  </a:moveTo>
                  <a:lnTo>
                    <a:pt x="0" y="3709"/>
                  </a:lnTo>
                  <a:lnTo>
                    <a:pt x="426" y="3709"/>
                  </a:lnTo>
                  <a:lnTo>
                    <a:pt x="3709" y="365"/>
                  </a:lnTo>
                  <a:lnTo>
                    <a:pt x="370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52" name="Google Shape;52;p2"/>
            <p:cNvSpPr/>
            <p:nvPr/>
          </p:nvSpPr>
          <p:spPr>
            <a:xfrm>
              <a:off x="1658325" y="1595132"/>
              <a:ext cx="308824" cy="313898"/>
            </a:xfrm>
            <a:custGeom>
              <a:avLst/>
              <a:gdLst/>
              <a:ahLst/>
              <a:cxnLst/>
              <a:rect l="l" t="t" r="r" b="b"/>
              <a:pathLst>
                <a:path w="1885" h="1916" extrusionOk="0">
                  <a:moveTo>
                    <a:pt x="1885" y="1"/>
                  </a:moveTo>
                  <a:lnTo>
                    <a:pt x="0" y="1916"/>
                  </a:lnTo>
                  <a:lnTo>
                    <a:pt x="365" y="1916"/>
                  </a:lnTo>
                  <a:lnTo>
                    <a:pt x="1885" y="396"/>
                  </a:lnTo>
                  <a:lnTo>
                    <a:pt x="188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53" name="Google Shape;53;p2"/>
            <p:cNvSpPr/>
            <p:nvPr/>
          </p:nvSpPr>
          <p:spPr>
            <a:xfrm>
              <a:off x="766912" y="703723"/>
              <a:ext cx="1200237" cy="1205297"/>
            </a:xfrm>
            <a:custGeom>
              <a:avLst/>
              <a:gdLst/>
              <a:ahLst/>
              <a:cxnLst/>
              <a:rect l="l" t="t" r="r" b="b"/>
              <a:pathLst>
                <a:path w="7326" h="7357" extrusionOk="0">
                  <a:moveTo>
                    <a:pt x="7326" y="1"/>
                  </a:moveTo>
                  <a:lnTo>
                    <a:pt x="0" y="7357"/>
                  </a:lnTo>
                  <a:lnTo>
                    <a:pt x="395" y="7357"/>
                  </a:lnTo>
                  <a:lnTo>
                    <a:pt x="7326" y="396"/>
                  </a:lnTo>
                  <a:lnTo>
                    <a:pt x="732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54" name="Google Shape;54;p2"/>
            <p:cNvSpPr/>
            <p:nvPr/>
          </p:nvSpPr>
          <p:spPr>
            <a:xfrm>
              <a:off x="1060664" y="1002552"/>
              <a:ext cx="906485" cy="906471"/>
            </a:xfrm>
            <a:custGeom>
              <a:avLst/>
              <a:gdLst/>
              <a:ahLst/>
              <a:cxnLst/>
              <a:rect l="l" t="t" r="r" b="b"/>
              <a:pathLst>
                <a:path w="5533" h="5533" extrusionOk="0">
                  <a:moveTo>
                    <a:pt x="5533" y="1"/>
                  </a:moveTo>
                  <a:lnTo>
                    <a:pt x="1" y="5533"/>
                  </a:lnTo>
                  <a:lnTo>
                    <a:pt x="426" y="5533"/>
                  </a:lnTo>
                  <a:lnTo>
                    <a:pt x="5533" y="396"/>
                  </a:lnTo>
                  <a:lnTo>
                    <a:pt x="553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55" name="Google Shape;55;p2"/>
          <p:cNvSpPr/>
          <p:nvPr/>
        </p:nvSpPr>
        <p:spPr>
          <a:xfrm rot="10800000">
            <a:off x="11796990" y="6553747"/>
            <a:ext cx="176602" cy="132446"/>
          </a:xfrm>
          <a:custGeom>
            <a:avLst/>
            <a:gdLst/>
            <a:ahLst/>
            <a:cxnLst/>
            <a:rect l="l" t="t" r="r" b="b"/>
            <a:pathLst>
              <a:path w="2037" h="2037" extrusionOk="0">
                <a:moveTo>
                  <a:pt x="1672" y="0"/>
                </a:moveTo>
                <a:lnTo>
                  <a:pt x="0" y="1611"/>
                </a:lnTo>
                <a:lnTo>
                  <a:pt x="0" y="2037"/>
                </a:lnTo>
                <a:lnTo>
                  <a:pt x="2037"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56" name="Google Shape;56;p2"/>
          <p:cNvSpPr/>
          <p:nvPr/>
        </p:nvSpPr>
        <p:spPr>
          <a:xfrm rot="10800000">
            <a:off x="11325272" y="6199972"/>
            <a:ext cx="648320" cy="486222"/>
          </a:xfrm>
          <a:custGeom>
            <a:avLst/>
            <a:gdLst/>
            <a:ahLst/>
            <a:cxnLst/>
            <a:rect l="l" t="t" r="r" b="b"/>
            <a:pathLst>
              <a:path w="7478" h="7478" extrusionOk="0">
                <a:moveTo>
                  <a:pt x="7113" y="0"/>
                </a:moveTo>
                <a:lnTo>
                  <a:pt x="0" y="7082"/>
                </a:lnTo>
                <a:lnTo>
                  <a:pt x="0" y="7477"/>
                </a:lnTo>
                <a:lnTo>
                  <a:pt x="7477"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57" name="Google Shape;57;p2"/>
          <p:cNvSpPr/>
          <p:nvPr/>
        </p:nvSpPr>
        <p:spPr>
          <a:xfrm rot="10800000">
            <a:off x="11638855" y="6437166"/>
            <a:ext cx="334737" cy="249028"/>
          </a:xfrm>
          <a:custGeom>
            <a:avLst/>
            <a:gdLst/>
            <a:ahLst/>
            <a:cxnLst/>
            <a:rect l="l" t="t" r="r" b="b"/>
            <a:pathLst>
              <a:path w="3861" h="3830" extrusionOk="0">
                <a:moveTo>
                  <a:pt x="3465" y="0"/>
                </a:moveTo>
                <a:lnTo>
                  <a:pt x="0" y="3435"/>
                </a:lnTo>
                <a:lnTo>
                  <a:pt x="0" y="3830"/>
                </a:lnTo>
                <a:lnTo>
                  <a:pt x="3860"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58" name="Google Shape;58;p2"/>
          <p:cNvSpPr/>
          <p:nvPr/>
        </p:nvSpPr>
        <p:spPr>
          <a:xfrm rot="10800000">
            <a:off x="11190891" y="6099191"/>
            <a:ext cx="782701" cy="587003"/>
          </a:xfrm>
          <a:custGeom>
            <a:avLst/>
            <a:gdLst/>
            <a:ahLst/>
            <a:cxnLst/>
            <a:rect l="l" t="t" r="r" b="b"/>
            <a:pathLst>
              <a:path w="9028" h="9028" extrusionOk="0">
                <a:moveTo>
                  <a:pt x="8936" y="0"/>
                </a:moveTo>
                <a:lnTo>
                  <a:pt x="0" y="8876"/>
                </a:lnTo>
                <a:lnTo>
                  <a:pt x="0" y="9028"/>
                </a:lnTo>
                <a:lnTo>
                  <a:pt x="274" y="9028"/>
                </a:lnTo>
                <a:lnTo>
                  <a:pt x="9028" y="243"/>
                </a:lnTo>
                <a:lnTo>
                  <a:pt x="9028"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59" name="Google Shape;59;p2"/>
          <p:cNvSpPr/>
          <p:nvPr/>
        </p:nvSpPr>
        <p:spPr>
          <a:xfrm rot="10800000">
            <a:off x="11483407" y="6318569"/>
            <a:ext cx="490185" cy="367625"/>
          </a:xfrm>
          <a:custGeom>
            <a:avLst/>
            <a:gdLst/>
            <a:ahLst/>
            <a:cxnLst/>
            <a:rect l="l" t="t" r="r" b="b"/>
            <a:pathLst>
              <a:path w="5654" h="5654" extrusionOk="0">
                <a:moveTo>
                  <a:pt x="5289" y="0"/>
                </a:moveTo>
                <a:lnTo>
                  <a:pt x="0" y="5259"/>
                </a:lnTo>
                <a:lnTo>
                  <a:pt x="0" y="5654"/>
                </a:lnTo>
                <a:lnTo>
                  <a:pt x="5654"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0" name="Google Shape;60;p2"/>
          <p:cNvSpPr/>
          <p:nvPr/>
        </p:nvSpPr>
        <p:spPr>
          <a:xfrm rot="10800000">
            <a:off x="11190892" y="6099187"/>
            <a:ext cx="321559" cy="241160"/>
          </a:xfrm>
          <a:custGeom>
            <a:avLst/>
            <a:gdLst/>
            <a:ahLst/>
            <a:cxnLst/>
            <a:rect l="l" t="t" r="r" b="b"/>
            <a:pathLst>
              <a:path w="3709" h="3709" extrusionOk="0">
                <a:moveTo>
                  <a:pt x="3709" y="0"/>
                </a:moveTo>
                <a:lnTo>
                  <a:pt x="0" y="3709"/>
                </a:lnTo>
                <a:lnTo>
                  <a:pt x="426" y="3709"/>
                </a:lnTo>
                <a:lnTo>
                  <a:pt x="3709" y="365"/>
                </a:lnTo>
                <a:lnTo>
                  <a:pt x="3709"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1" name="Google Shape;61;p2"/>
          <p:cNvSpPr/>
          <p:nvPr/>
        </p:nvSpPr>
        <p:spPr>
          <a:xfrm rot="10800000">
            <a:off x="11190892" y="6099185"/>
            <a:ext cx="163424" cy="124579"/>
          </a:xfrm>
          <a:custGeom>
            <a:avLst/>
            <a:gdLst/>
            <a:ahLst/>
            <a:cxnLst/>
            <a:rect l="l" t="t" r="r" b="b"/>
            <a:pathLst>
              <a:path w="1885" h="1916" extrusionOk="0">
                <a:moveTo>
                  <a:pt x="1885" y="1"/>
                </a:moveTo>
                <a:lnTo>
                  <a:pt x="0" y="1916"/>
                </a:lnTo>
                <a:lnTo>
                  <a:pt x="365" y="1916"/>
                </a:lnTo>
                <a:lnTo>
                  <a:pt x="1885" y="396"/>
                </a:lnTo>
                <a:lnTo>
                  <a:pt x="1885"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2" name="Google Shape;62;p2"/>
          <p:cNvSpPr/>
          <p:nvPr/>
        </p:nvSpPr>
        <p:spPr>
          <a:xfrm rot="10800000">
            <a:off x="11190892" y="6099190"/>
            <a:ext cx="635142" cy="478354"/>
          </a:xfrm>
          <a:custGeom>
            <a:avLst/>
            <a:gdLst/>
            <a:ahLst/>
            <a:cxnLst/>
            <a:rect l="l" t="t" r="r" b="b"/>
            <a:pathLst>
              <a:path w="7326" h="7357" extrusionOk="0">
                <a:moveTo>
                  <a:pt x="7326" y="1"/>
                </a:moveTo>
                <a:lnTo>
                  <a:pt x="0" y="7357"/>
                </a:lnTo>
                <a:lnTo>
                  <a:pt x="395" y="7357"/>
                </a:lnTo>
                <a:lnTo>
                  <a:pt x="7326" y="396"/>
                </a:lnTo>
                <a:lnTo>
                  <a:pt x="7326"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3" name="Google Shape;63;p2"/>
          <p:cNvSpPr/>
          <p:nvPr/>
        </p:nvSpPr>
        <p:spPr>
          <a:xfrm rot="10800000">
            <a:off x="11190892" y="6099188"/>
            <a:ext cx="479694" cy="359757"/>
          </a:xfrm>
          <a:custGeom>
            <a:avLst/>
            <a:gdLst/>
            <a:ahLst/>
            <a:cxnLst/>
            <a:rect l="l" t="t" r="r" b="b"/>
            <a:pathLst>
              <a:path w="5533" h="5533" extrusionOk="0">
                <a:moveTo>
                  <a:pt x="5533" y="1"/>
                </a:moveTo>
                <a:lnTo>
                  <a:pt x="1" y="5533"/>
                </a:lnTo>
                <a:lnTo>
                  <a:pt x="426" y="5533"/>
                </a:lnTo>
                <a:lnTo>
                  <a:pt x="5533" y="396"/>
                </a:lnTo>
                <a:lnTo>
                  <a:pt x="5533"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4" name="Google Shape;64;p2"/>
          <p:cNvSpPr/>
          <p:nvPr/>
        </p:nvSpPr>
        <p:spPr>
          <a:xfrm rot="10800000">
            <a:off x="9604074" y="1656546"/>
            <a:ext cx="39344" cy="28598"/>
          </a:xfrm>
          <a:custGeom>
            <a:avLst/>
            <a:gdLst/>
            <a:ahLst/>
            <a:cxnLst/>
            <a:rect l="l" t="t" r="r" b="b"/>
            <a:pathLst>
              <a:path w="487" h="472" extrusionOk="0">
                <a:moveTo>
                  <a:pt x="236" y="1"/>
                </a:moveTo>
                <a:cubicBezTo>
                  <a:pt x="175" y="1"/>
                  <a:pt x="122" y="31"/>
                  <a:pt x="91" y="92"/>
                </a:cubicBezTo>
                <a:cubicBezTo>
                  <a:pt x="0" y="153"/>
                  <a:pt x="0" y="305"/>
                  <a:pt x="91" y="426"/>
                </a:cubicBezTo>
                <a:cubicBezTo>
                  <a:pt x="122" y="456"/>
                  <a:pt x="175" y="472"/>
                  <a:pt x="236" y="472"/>
                </a:cubicBezTo>
                <a:cubicBezTo>
                  <a:pt x="296" y="472"/>
                  <a:pt x="365" y="456"/>
                  <a:pt x="426" y="426"/>
                </a:cubicBezTo>
                <a:cubicBezTo>
                  <a:pt x="486" y="335"/>
                  <a:pt x="486" y="183"/>
                  <a:pt x="426" y="92"/>
                </a:cubicBezTo>
                <a:cubicBezTo>
                  <a:pt x="365" y="31"/>
                  <a:pt x="296" y="1"/>
                  <a:pt x="23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5" name="Google Shape;65;p2"/>
          <p:cNvSpPr/>
          <p:nvPr/>
        </p:nvSpPr>
        <p:spPr>
          <a:xfrm rot="10800000">
            <a:off x="9736646" y="1756881"/>
            <a:ext cx="39424" cy="27689"/>
          </a:xfrm>
          <a:custGeom>
            <a:avLst/>
            <a:gdLst/>
            <a:ahLst/>
            <a:cxnLst/>
            <a:rect l="l" t="t" r="r" b="b"/>
            <a:pathLst>
              <a:path w="488" h="457" extrusionOk="0">
                <a:moveTo>
                  <a:pt x="244" y="0"/>
                </a:moveTo>
                <a:cubicBezTo>
                  <a:pt x="122" y="0"/>
                  <a:pt x="1" y="122"/>
                  <a:pt x="1" y="243"/>
                </a:cubicBezTo>
                <a:cubicBezTo>
                  <a:pt x="1" y="365"/>
                  <a:pt x="122" y="456"/>
                  <a:pt x="244" y="456"/>
                </a:cubicBezTo>
                <a:cubicBezTo>
                  <a:pt x="365" y="456"/>
                  <a:pt x="487" y="365"/>
                  <a:pt x="487" y="243"/>
                </a:cubicBezTo>
                <a:cubicBezTo>
                  <a:pt x="487" y="122"/>
                  <a:pt x="365" y="0"/>
                  <a:pt x="24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6" name="Google Shape;66;p2"/>
          <p:cNvSpPr/>
          <p:nvPr/>
        </p:nvSpPr>
        <p:spPr>
          <a:xfrm rot="10800000">
            <a:off x="9869298" y="1541424"/>
            <a:ext cx="36920" cy="27689"/>
          </a:xfrm>
          <a:custGeom>
            <a:avLst/>
            <a:gdLst/>
            <a:ahLst/>
            <a:cxnLst/>
            <a:rect l="l" t="t" r="r" b="b"/>
            <a:pathLst>
              <a:path w="457" h="457" extrusionOk="0">
                <a:moveTo>
                  <a:pt x="214" y="0"/>
                </a:moveTo>
                <a:cubicBezTo>
                  <a:pt x="92" y="0"/>
                  <a:pt x="1" y="122"/>
                  <a:pt x="1" y="244"/>
                </a:cubicBezTo>
                <a:cubicBezTo>
                  <a:pt x="1" y="365"/>
                  <a:pt x="92" y="456"/>
                  <a:pt x="214" y="456"/>
                </a:cubicBezTo>
                <a:cubicBezTo>
                  <a:pt x="335" y="456"/>
                  <a:pt x="457" y="365"/>
                  <a:pt x="457" y="244"/>
                </a:cubicBezTo>
                <a:cubicBezTo>
                  <a:pt x="457" y="122"/>
                  <a:pt x="335" y="0"/>
                  <a:pt x="21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7" name="Google Shape;67;p2"/>
          <p:cNvSpPr/>
          <p:nvPr/>
        </p:nvSpPr>
        <p:spPr>
          <a:xfrm rot="10800000">
            <a:off x="10001870" y="1639032"/>
            <a:ext cx="36920" cy="27689"/>
          </a:xfrm>
          <a:custGeom>
            <a:avLst/>
            <a:gdLst/>
            <a:ahLst/>
            <a:cxnLst/>
            <a:rect l="l" t="t" r="r" b="b"/>
            <a:pathLst>
              <a:path w="457" h="457" extrusionOk="0">
                <a:moveTo>
                  <a:pt x="213" y="0"/>
                </a:moveTo>
                <a:cubicBezTo>
                  <a:pt x="92" y="0"/>
                  <a:pt x="0" y="92"/>
                  <a:pt x="0" y="213"/>
                </a:cubicBezTo>
                <a:cubicBezTo>
                  <a:pt x="0" y="335"/>
                  <a:pt x="92" y="456"/>
                  <a:pt x="213" y="456"/>
                </a:cubicBezTo>
                <a:cubicBezTo>
                  <a:pt x="365" y="456"/>
                  <a:pt x="456" y="335"/>
                  <a:pt x="456" y="213"/>
                </a:cubicBezTo>
                <a:cubicBezTo>
                  <a:pt x="456" y="92"/>
                  <a:pt x="365" y="0"/>
                  <a:pt x="213"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8" name="Google Shape;68;p2"/>
          <p:cNvSpPr/>
          <p:nvPr/>
        </p:nvSpPr>
        <p:spPr>
          <a:xfrm rot="10800000">
            <a:off x="9719519" y="1568572"/>
            <a:ext cx="39344" cy="29991"/>
          </a:xfrm>
          <a:custGeom>
            <a:avLst/>
            <a:gdLst/>
            <a:ahLst/>
            <a:cxnLst/>
            <a:rect l="l" t="t" r="r" b="b"/>
            <a:pathLst>
              <a:path w="487" h="495" extrusionOk="0">
                <a:moveTo>
                  <a:pt x="232" y="0"/>
                </a:moveTo>
                <a:cubicBezTo>
                  <a:pt x="168" y="0"/>
                  <a:pt x="107" y="31"/>
                  <a:pt x="61" y="91"/>
                </a:cubicBezTo>
                <a:cubicBezTo>
                  <a:pt x="0" y="183"/>
                  <a:pt x="0" y="334"/>
                  <a:pt x="61" y="426"/>
                </a:cubicBezTo>
                <a:cubicBezTo>
                  <a:pt x="107" y="471"/>
                  <a:pt x="168" y="494"/>
                  <a:pt x="232" y="494"/>
                </a:cubicBezTo>
                <a:cubicBezTo>
                  <a:pt x="297" y="494"/>
                  <a:pt x="365" y="471"/>
                  <a:pt x="426" y="426"/>
                </a:cubicBezTo>
                <a:cubicBezTo>
                  <a:pt x="487" y="365"/>
                  <a:pt x="487" y="213"/>
                  <a:pt x="426" y="91"/>
                </a:cubicBezTo>
                <a:cubicBezTo>
                  <a:pt x="365" y="31"/>
                  <a:pt x="297" y="0"/>
                  <a:pt x="232"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69" name="Google Shape;69;p2"/>
          <p:cNvSpPr/>
          <p:nvPr/>
        </p:nvSpPr>
        <p:spPr>
          <a:xfrm rot="10800000">
            <a:off x="9852090" y="1353114"/>
            <a:ext cx="39344" cy="27265"/>
          </a:xfrm>
          <a:custGeom>
            <a:avLst/>
            <a:gdLst/>
            <a:ahLst/>
            <a:cxnLst/>
            <a:rect l="l" t="t" r="r" b="b"/>
            <a:pathLst>
              <a:path w="487" h="450" extrusionOk="0">
                <a:moveTo>
                  <a:pt x="236" y="1"/>
                </a:moveTo>
                <a:cubicBezTo>
                  <a:pt x="175" y="1"/>
                  <a:pt x="122" y="16"/>
                  <a:pt x="91" y="47"/>
                </a:cubicBezTo>
                <a:cubicBezTo>
                  <a:pt x="0" y="107"/>
                  <a:pt x="0" y="290"/>
                  <a:pt x="91" y="381"/>
                </a:cubicBezTo>
                <a:cubicBezTo>
                  <a:pt x="122" y="427"/>
                  <a:pt x="175" y="449"/>
                  <a:pt x="236" y="449"/>
                </a:cubicBezTo>
                <a:cubicBezTo>
                  <a:pt x="296" y="449"/>
                  <a:pt x="365" y="427"/>
                  <a:pt x="426" y="381"/>
                </a:cubicBezTo>
                <a:cubicBezTo>
                  <a:pt x="486" y="320"/>
                  <a:pt x="486" y="168"/>
                  <a:pt x="426" y="47"/>
                </a:cubicBezTo>
                <a:cubicBezTo>
                  <a:pt x="365" y="16"/>
                  <a:pt x="296" y="1"/>
                  <a:pt x="23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0" name="Google Shape;70;p2"/>
          <p:cNvSpPr/>
          <p:nvPr/>
        </p:nvSpPr>
        <p:spPr>
          <a:xfrm rot="10800000">
            <a:off x="9987166" y="1452601"/>
            <a:ext cx="39344" cy="27204"/>
          </a:xfrm>
          <a:custGeom>
            <a:avLst/>
            <a:gdLst/>
            <a:ahLst/>
            <a:cxnLst/>
            <a:rect l="l" t="t" r="r" b="b"/>
            <a:pathLst>
              <a:path w="487" h="449" extrusionOk="0">
                <a:moveTo>
                  <a:pt x="259" y="1"/>
                </a:moveTo>
                <a:cubicBezTo>
                  <a:pt x="198" y="1"/>
                  <a:pt x="137" y="16"/>
                  <a:pt x="92" y="46"/>
                </a:cubicBezTo>
                <a:cubicBezTo>
                  <a:pt x="0" y="137"/>
                  <a:pt x="0" y="289"/>
                  <a:pt x="92" y="381"/>
                </a:cubicBezTo>
                <a:cubicBezTo>
                  <a:pt x="122" y="426"/>
                  <a:pt x="175" y="449"/>
                  <a:pt x="236" y="449"/>
                </a:cubicBezTo>
                <a:cubicBezTo>
                  <a:pt x="297" y="449"/>
                  <a:pt x="365" y="426"/>
                  <a:pt x="426" y="381"/>
                </a:cubicBezTo>
                <a:cubicBezTo>
                  <a:pt x="487" y="320"/>
                  <a:pt x="487" y="168"/>
                  <a:pt x="426" y="46"/>
                </a:cubicBezTo>
                <a:cubicBezTo>
                  <a:pt x="380" y="16"/>
                  <a:pt x="320" y="1"/>
                  <a:pt x="259"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1" name="Google Shape;71;p2"/>
          <p:cNvSpPr/>
          <p:nvPr/>
        </p:nvSpPr>
        <p:spPr>
          <a:xfrm rot="10800000">
            <a:off x="10117314" y="1551542"/>
            <a:ext cx="41848" cy="27265"/>
          </a:xfrm>
          <a:custGeom>
            <a:avLst/>
            <a:gdLst/>
            <a:ahLst/>
            <a:cxnLst/>
            <a:rect l="l" t="t" r="r" b="b"/>
            <a:pathLst>
              <a:path w="518" h="450" extrusionOk="0">
                <a:moveTo>
                  <a:pt x="259" y="1"/>
                </a:moveTo>
                <a:cubicBezTo>
                  <a:pt x="206" y="1"/>
                  <a:pt x="153" y="24"/>
                  <a:pt x="92" y="69"/>
                </a:cubicBezTo>
                <a:cubicBezTo>
                  <a:pt x="1" y="130"/>
                  <a:pt x="1" y="282"/>
                  <a:pt x="92" y="404"/>
                </a:cubicBezTo>
                <a:cubicBezTo>
                  <a:pt x="123" y="434"/>
                  <a:pt x="176" y="449"/>
                  <a:pt x="237" y="449"/>
                </a:cubicBezTo>
                <a:cubicBezTo>
                  <a:pt x="297" y="449"/>
                  <a:pt x="366" y="434"/>
                  <a:pt x="427" y="404"/>
                </a:cubicBezTo>
                <a:cubicBezTo>
                  <a:pt x="518" y="312"/>
                  <a:pt x="518" y="160"/>
                  <a:pt x="427" y="69"/>
                </a:cubicBezTo>
                <a:cubicBezTo>
                  <a:pt x="366" y="24"/>
                  <a:pt x="313" y="1"/>
                  <a:pt x="259"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2" name="Google Shape;72;p2"/>
          <p:cNvSpPr/>
          <p:nvPr/>
        </p:nvSpPr>
        <p:spPr>
          <a:xfrm rot="10800000">
            <a:off x="9839811" y="1165714"/>
            <a:ext cx="36920" cy="27689"/>
          </a:xfrm>
          <a:custGeom>
            <a:avLst/>
            <a:gdLst/>
            <a:ahLst/>
            <a:cxnLst/>
            <a:rect l="l" t="t" r="r" b="b"/>
            <a:pathLst>
              <a:path w="457" h="457" extrusionOk="0">
                <a:moveTo>
                  <a:pt x="244" y="0"/>
                </a:moveTo>
                <a:cubicBezTo>
                  <a:pt x="122" y="0"/>
                  <a:pt x="0" y="91"/>
                  <a:pt x="0" y="213"/>
                </a:cubicBezTo>
                <a:cubicBezTo>
                  <a:pt x="0" y="365"/>
                  <a:pt x="122" y="456"/>
                  <a:pt x="244" y="456"/>
                </a:cubicBezTo>
                <a:cubicBezTo>
                  <a:pt x="365" y="456"/>
                  <a:pt x="456" y="365"/>
                  <a:pt x="456" y="213"/>
                </a:cubicBezTo>
                <a:cubicBezTo>
                  <a:pt x="456" y="91"/>
                  <a:pt x="365" y="0"/>
                  <a:pt x="24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3" name="Google Shape;73;p2"/>
          <p:cNvSpPr/>
          <p:nvPr/>
        </p:nvSpPr>
        <p:spPr>
          <a:xfrm rot="10800000">
            <a:off x="9967535" y="1262898"/>
            <a:ext cx="39344" cy="29991"/>
          </a:xfrm>
          <a:custGeom>
            <a:avLst/>
            <a:gdLst/>
            <a:ahLst/>
            <a:cxnLst/>
            <a:rect l="l" t="t" r="r" b="b"/>
            <a:pathLst>
              <a:path w="487" h="495" extrusionOk="0">
                <a:moveTo>
                  <a:pt x="228" y="1"/>
                </a:moveTo>
                <a:cubicBezTo>
                  <a:pt x="168" y="1"/>
                  <a:pt x="107" y="31"/>
                  <a:pt x="61" y="92"/>
                </a:cubicBezTo>
                <a:cubicBezTo>
                  <a:pt x="1" y="153"/>
                  <a:pt x="1" y="305"/>
                  <a:pt x="61" y="426"/>
                </a:cubicBezTo>
                <a:cubicBezTo>
                  <a:pt x="107" y="472"/>
                  <a:pt x="168" y="495"/>
                  <a:pt x="228" y="495"/>
                </a:cubicBezTo>
                <a:cubicBezTo>
                  <a:pt x="289" y="495"/>
                  <a:pt x="350" y="472"/>
                  <a:pt x="396" y="426"/>
                </a:cubicBezTo>
                <a:cubicBezTo>
                  <a:pt x="487" y="366"/>
                  <a:pt x="487" y="183"/>
                  <a:pt x="396" y="92"/>
                </a:cubicBezTo>
                <a:cubicBezTo>
                  <a:pt x="350" y="31"/>
                  <a:pt x="289" y="1"/>
                  <a:pt x="228"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4" name="Google Shape;74;p2"/>
          <p:cNvSpPr/>
          <p:nvPr/>
        </p:nvSpPr>
        <p:spPr>
          <a:xfrm rot="10800000">
            <a:off x="9955256" y="1077315"/>
            <a:ext cx="36920" cy="27689"/>
          </a:xfrm>
          <a:custGeom>
            <a:avLst/>
            <a:gdLst/>
            <a:ahLst/>
            <a:cxnLst/>
            <a:rect l="l" t="t" r="r" b="b"/>
            <a:pathLst>
              <a:path w="457" h="457" extrusionOk="0">
                <a:moveTo>
                  <a:pt x="214" y="0"/>
                </a:moveTo>
                <a:cubicBezTo>
                  <a:pt x="92" y="0"/>
                  <a:pt x="1" y="91"/>
                  <a:pt x="1" y="213"/>
                </a:cubicBezTo>
                <a:cubicBezTo>
                  <a:pt x="1" y="334"/>
                  <a:pt x="92" y="456"/>
                  <a:pt x="214" y="456"/>
                </a:cubicBezTo>
                <a:cubicBezTo>
                  <a:pt x="335" y="456"/>
                  <a:pt x="457" y="334"/>
                  <a:pt x="457" y="213"/>
                </a:cubicBezTo>
                <a:cubicBezTo>
                  <a:pt x="457" y="91"/>
                  <a:pt x="335" y="0"/>
                  <a:pt x="214"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5" name="Google Shape;75;p2"/>
          <p:cNvSpPr/>
          <p:nvPr/>
        </p:nvSpPr>
        <p:spPr>
          <a:xfrm rot="10800000">
            <a:off x="10087827" y="1176317"/>
            <a:ext cx="39344" cy="28598"/>
          </a:xfrm>
          <a:custGeom>
            <a:avLst/>
            <a:gdLst/>
            <a:ahLst/>
            <a:cxnLst/>
            <a:rect l="l" t="t" r="r" b="b"/>
            <a:pathLst>
              <a:path w="487" h="472" extrusionOk="0">
                <a:moveTo>
                  <a:pt x="255" y="0"/>
                </a:moveTo>
                <a:cubicBezTo>
                  <a:pt x="190" y="0"/>
                  <a:pt x="122" y="23"/>
                  <a:pt x="61" y="69"/>
                </a:cubicBezTo>
                <a:cubicBezTo>
                  <a:pt x="0" y="160"/>
                  <a:pt x="0" y="312"/>
                  <a:pt x="61" y="403"/>
                </a:cubicBezTo>
                <a:cubicBezTo>
                  <a:pt x="107" y="448"/>
                  <a:pt x="167" y="471"/>
                  <a:pt x="232" y="471"/>
                </a:cubicBezTo>
                <a:cubicBezTo>
                  <a:pt x="296" y="471"/>
                  <a:pt x="365" y="448"/>
                  <a:pt x="426" y="403"/>
                </a:cubicBezTo>
                <a:cubicBezTo>
                  <a:pt x="486" y="342"/>
                  <a:pt x="486" y="190"/>
                  <a:pt x="426" y="69"/>
                </a:cubicBezTo>
                <a:cubicBezTo>
                  <a:pt x="380" y="23"/>
                  <a:pt x="319" y="0"/>
                  <a:pt x="255" y="0"/>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6" name="Google Shape;76;p2"/>
          <p:cNvSpPr/>
          <p:nvPr/>
        </p:nvSpPr>
        <p:spPr>
          <a:xfrm rot="10800000">
            <a:off x="10092753" y="1200736"/>
            <a:ext cx="446996" cy="337052"/>
          </a:xfrm>
          <a:custGeom>
            <a:avLst/>
            <a:gdLst/>
            <a:ahLst/>
            <a:cxnLst/>
            <a:rect l="l" t="t" r="r" b="b"/>
            <a:pathLst>
              <a:path w="5533" h="5563" extrusionOk="0">
                <a:moveTo>
                  <a:pt x="2767" y="0"/>
                </a:moveTo>
                <a:lnTo>
                  <a:pt x="1" y="2797"/>
                </a:lnTo>
                <a:lnTo>
                  <a:pt x="2767" y="5563"/>
                </a:lnTo>
                <a:lnTo>
                  <a:pt x="5533" y="2797"/>
                </a:lnTo>
                <a:lnTo>
                  <a:pt x="2767"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7" name="Google Shape;77;p2"/>
          <p:cNvSpPr/>
          <p:nvPr/>
        </p:nvSpPr>
        <p:spPr>
          <a:xfrm rot="10800000">
            <a:off x="10979225" y="-4"/>
            <a:ext cx="1210680" cy="907974"/>
          </a:xfrm>
          <a:custGeom>
            <a:avLst/>
            <a:gdLst/>
            <a:ahLst/>
            <a:cxnLst/>
            <a:rect l="l" t="t" r="r" b="b"/>
            <a:pathLst>
              <a:path w="14986" h="14986" extrusionOk="0">
                <a:moveTo>
                  <a:pt x="7508" y="0"/>
                </a:moveTo>
                <a:lnTo>
                  <a:pt x="1" y="7478"/>
                </a:lnTo>
                <a:lnTo>
                  <a:pt x="7508" y="14985"/>
                </a:lnTo>
                <a:lnTo>
                  <a:pt x="14986" y="7478"/>
                </a:lnTo>
                <a:lnTo>
                  <a:pt x="7508"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8" name="Google Shape;78;p2"/>
          <p:cNvSpPr/>
          <p:nvPr/>
        </p:nvSpPr>
        <p:spPr>
          <a:xfrm rot="10800000">
            <a:off x="11377024" y="298329"/>
            <a:ext cx="417509" cy="313120"/>
          </a:xfrm>
          <a:custGeom>
            <a:avLst/>
            <a:gdLst/>
            <a:ahLst/>
            <a:cxnLst/>
            <a:rect l="l" t="t" r="r" b="b"/>
            <a:pathLst>
              <a:path w="5168" h="5168" extrusionOk="0">
                <a:moveTo>
                  <a:pt x="2584" y="0"/>
                </a:moveTo>
                <a:lnTo>
                  <a:pt x="0" y="2584"/>
                </a:lnTo>
                <a:lnTo>
                  <a:pt x="2584" y="5167"/>
                </a:lnTo>
                <a:lnTo>
                  <a:pt x="5168" y="2584"/>
                </a:lnTo>
                <a:lnTo>
                  <a:pt x="2584"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79" name="Google Shape;79;p2"/>
          <p:cNvSpPr/>
          <p:nvPr/>
        </p:nvSpPr>
        <p:spPr>
          <a:xfrm rot="10800000">
            <a:off x="10981648" y="906098"/>
            <a:ext cx="1210680" cy="907974"/>
          </a:xfrm>
          <a:custGeom>
            <a:avLst/>
            <a:gdLst/>
            <a:ahLst/>
            <a:cxnLst/>
            <a:rect l="l" t="t" r="r" b="b"/>
            <a:pathLst>
              <a:path w="14986" h="14986" extrusionOk="0">
                <a:moveTo>
                  <a:pt x="7508" y="1"/>
                </a:moveTo>
                <a:lnTo>
                  <a:pt x="0" y="7478"/>
                </a:lnTo>
                <a:lnTo>
                  <a:pt x="7508" y="14986"/>
                </a:lnTo>
                <a:lnTo>
                  <a:pt x="14985" y="7478"/>
                </a:lnTo>
                <a:lnTo>
                  <a:pt x="7508" y="1"/>
                </a:lnTo>
                <a:close/>
              </a:path>
            </a:pathLst>
          </a:custGeom>
          <a:solidFill>
            <a:srgbClr val="0055A5"/>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0" name="Google Shape;80;p2"/>
          <p:cNvSpPr/>
          <p:nvPr/>
        </p:nvSpPr>
        <p:spPr>
          <a:xfrm rot="10800000">
            <a:off x="10375100" y="1360937"/>
            <a:ext cx="1210680" cy="907974"/>
          </a:xfrm>
          <a:custGeom>
            <a:avLst/>
            <a:gdLst/>
            <a:ahLst/>
            <a:cxnLst/>
            <a:rect l="l" t="t" r="r" b="b"/>
            <a:pathLst>
              <a:path w="14986" h="14986" extrusionOk="0">
                <a:moveTo>
                  <a:pt x="7477" y="0"/>
                </a:moveTo>
                <a:lnTo>
                  <a:pt x="0" y="7508"/>
                </a:lnTo>
                <a:lnTo>
                  <a:pt x="7477" y="14985"/>
                </a:lnTo>
                <a:lnTo>
                  <a:pt x="14985" y="7508"/>
                </a:lnTo>
                <a:lnTo>
                  <a:pt x="7477"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1" name="Google Shape;81;p2"/>
          <p:cNvSpPr/>
          <p:nvPr/>
        </p:nvSpPr>
        <p:spPr>
          <a:xfrm rot="10800000">
            <a:off x="10377604" y="454895"/>
            <a:ext cx="1210680" cy="907974"/>
          </a:xfrm>
          <a:custGeom>
            <a:avLst/>
            <a:gdLst/>
            <a:ahLst/>
            <a:cxnLst/>
            <a:rect l="l" t="t" r="r" b="b"/>
            <a:pathLst>
              <a:path w="14986" h="14986" extrusionOk="0">
                <a:moveTo>
                  <a:pt x="7508" y="1"/>
                </a:moveTo>
                <a:lnTo>
                  <a:pt x="1" y="7508"/>
                </a:lnTo>
                <a:lnTo>
                  <a:pt x="7508" y="14986"/>
                </a:lnTo>
                <a:lnTo>
                  <a:pt x="14986" y="7508"/>
                </a:lnTo>
                <a:lnTo>
                  <a:pt x="7508"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2" name="Google Shape;82;p2"/>
          <p:cNvSpPr/>
          <p:nvPr/>
        </p:nvSpPr>
        <p:spPr>
          <a:xfrm rot="10800000">
            <a:off x="10642750" y="454895"/>
            <a:ext cx="616489" cy="907974"/>
          </a:xfrm>
          <a:custGeom>
            <a:avLst/>
            <a:gdLst/>
            <a:ahLst/>
            <a:cxnLst/>
            <a:rect l="l" t="t" r="r" b="b"/>
            <a:pathLst>
              <a:path w="7631" h="14986" extrusionOk="0">
                <a:moveTo>
                  <a:pt x="3496" y="1"/>
                </a:moveTo>
                <a:lnTo>
                  <a:pt x="1" y="3496"/>
                </a:lnTo>
                <a:cubicBezTo>
                  <a:pt x="2220" y="5715"/>
                  <a:pt x="2220" y="9332"/>
                  <a:pt x="31" y="11551"/>
                </a:cubicBezTo>
                <a:lnTo>
                  <a:pt x="3496" y="14986"/>
                </a:lnTo>
                <a:lnTo>
                  <a:pt x="4135" y="14347"/>
                </a:lnTo>
                <a:cubicBezTo>
                  <a:pt x="7630" y="10183"/>
                  <a:pt x="7448" y="3983"/>
                  <a:pt x="3527" y="31"/>
                </a:cubicBezTo>
                <a:cubicBezTo>
                  <a:pt x="3527" y="31"/>
                  <a:pt x="3496" y="31"/>
                  <a:pt x="3496" y="1"/>
                </a:cubicBez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3" name="Google Shape;83;p2"/>
          <p:cNvSpPr/>
          <p:nvPr/>
        </p:nvSpPr>
        <p:spPr>
          <a:xfrm rot="10800000">
            <a:off x="10375103" y="-4"/>
            <a:ext cx="606632" cy="907974"/>
          </a:xfrm>
          <a:custGeom>
            <a:avLst/>
            <a:gdLst/>
            <a:ahLst/>
            <a:cxnLst/>
            <a:rect l="l" t="t" r="r" b="b"/>
            <a:pathLst>
              <a:path w="7509" h="14986" extrusionOk="0">
                <a:moveTo>
                  <a:pt x="7508" y="0"/>
                </a:moveTo>
                <a:lnTo>
                  <a:pt x="0" y="7478"/>
                </a:lnTo>
                <a:lnTo>
                  <a:pt x="7508" y="14985"/>
                </a:lnTo>
                <a:lnTo>
                  <a:pt x="7508" y="0"/>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4" name="Google Shape;84;p2"/>
          <p:cNvSpPr/>
          <p:nvPr/>
        </p:nvSpPr>
        <p:spPr>
          <a:xfrm rot="10800000">
            <a:off x="11585696" y="1360937"/>
            <a:ext cx="604209" cy="909852"/>
          </a:xfrm>
          <a:custGeom>
            <a:avLst/>
            <a:gdLst/>
            <a:ahLst/>
            <a:cxnLst/>
            <a:rect l="l" t="t" r="r" b="b"/>
            <a:pathLst>
              <a:path w="7479" h="15017" extrusionOk="0">
                <a:moveTo>
                  <a:pt x="1" y="1"/>
                </a:moveTo>
                <a:lnTo>
                  <a:pt x="1" y="15016"/>
                </a:lnTo>
                <a:lnTo>
                  <a:pt x="7478" y="7539"/>
                </a:lnTo>
                <a:lnTo>
                  <a:pt x="1"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5" name="Google Shape;85;p2"/>
          <p:cNvSpPr/>
          <p:nvPr/>
        </p:nvSpPr>
        <p:spPr>
          <a:xfrm rot="10800000">
            <a:off x="11968789" y="2270731"/>
            <a:ext cx="221115" cy="333356"/>
          </a:xfrm>
          <a:custGeom>
            <a:avLst/>
            <a:gdLst/>
            <a:ahLst/>
            <a:cxnLst/>
            <a:rect l="l" t="t" r="r" b="b"/>
            <a:pathLst>
              <a:path w="2737" h="5502" extrusionOk="0">
                <a:moveTo>
                  <a:pt x="1" y="0"/>
                </a:moveTo>
                <a:lnTo>
                  <a:pt x="1" y="5502"/>
                </a:lnTo>
                <a:lnTo>
                  <a:pt x="2736" y="2766"/>
                </a:lnTo>
                <a:lnTo>
                  <a:pt x="1"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86" name="Google Shape;86;p2"/>
          <p:cNvSpPr/>
          <p:nvPr/>
        </p:nvSpPr>
        <p:spPr>
          <a:xfrm rot="10800000">
            <a:off x="11585696" y="454895"/>
            <a:ext cx="604209" cy="906096"/>
          </a:xfrm>
          <a:custGeom>
            <a:avLst/>
            <a:gdLst/>
            <a:ahLst/>
            <a:cxnLst/>
            <a:rect l="l" t="t" r="r" b="b"/>
            <a:pathLst>
              <a:path w="7479" h="14955" extrusionOk="0">
                <a:moveTo>
                  <a:pt x="1" y="0"/>
                </a:moveTo>
                <a:lnTo>
                  <a:pt x="1" y="14955"/>
                </a:lnTo>
                <a:lnTo>
                  <a:pt x="7478" y="7477"/>
                </a:lnTo>
                <a:lnTo>
                  <a:pt x="1" y="0"/>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cxnSp>
        <p:nvCxnSpPr>
          <p:cNvPr id="87" name="Google Shape;87;p2"/>
          <p:cNvCxnSpPr/>
          <p:nvPr/>
        </p:nvCxnSpPr>
        <p:spPr>
          <a:xfrm>
            <a:off x="-399584" y="464951"/>
            <a:ext cx="4067283" cy="0"/>
          </a:xfrm>
          <a:prstGeom prst="straightConnector1">
            <a:avLst/>
          </a:prstGeom>
          <a:noFill/>
          <a:ln w="76200" cap="flat" cmpd="sng">
            <a:solidFill>
              <a:schemeClr val="dk1"/>
            </a:solidFill>
            <a:prstDash val="solid"/>
            <a:round/>
            <a:headEnd type="none" w="med" len="med"/>
            <a:tailEnd type="none" w="med" len="med"/>
          </a:ln>
        </p:spPr>
      </p:cxnSp>
      <p:cxnSp>
        <p:nvCxnSpPr>
          <p:cNvPr id="88" name="Google Shape;88;p2"/>
          <p:cNvCxnSpPr/>
          <p:nvPr/>
        </p:nvCxnSpPr>
        <p:spPr>
          <a:xfrm>
            <a:off x="8594159" y="6404048"/>
            <a:ext cx="3444173" cy="0"/>
          </a:xfrm>
          <a:prstGeom prst="straightConnector1">
            <a:avLst/>
          </a:prstGeom>
          <a:noFill/>
          <a:ln w="76200" cap="flat" cmpd="sng">
            <a:solidFill>
              <a:schemeClr val="dk1"/>
            </a:solidFill>
            <a:prstDash val="solid"/>
            <a:round/>
            <a:headEnd type="none" w="med" len="med"/>
            <a:tailEnd type="none" w="med" len="med"/>
          </a:ln>
        </p:spPr>
      </p:cxnSp>
    </p:spTree>
    <p:extLst>
      <p:ext uri="{BB962C8B-B14F-4D97-AF65-F5344CB8AC3E}">
        <p14:creationId xmlns:p14="http://schemas.microsoft.com/office/powerpoint/2010/main" val="2912204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254"/>
        <p:cNvGrpSpPr/>
        <p:nvPr/>
      </p:nvGrpSpPr>
      <p:grpSpPr>
        <a:xfrm>
          <a:off x="0" y="0"/>
          <a:ext cx="0" cy="0"/>
          <a:chOff x="0" y="0"/>
          <a:chExt cx="0" cy="0"/>
        </a:xfrm>
      </p:grpSpPr>
      <p:sp>
        <p:nvSpPr>
          <p:cNvPr id="255" name="Google Shape;255;p14"/>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
        <p:nvSpPr>
          <p:cNvPr id="256" name="Google Shape;256;p14"/>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21CDEAE0-50DF-4B1E-84B7-01152EE7BD9B}" type="slidenum">
              <a:rPr lang="en-IN" smtClean="0"/>
              <a:t>‹#›</a:t>
            </a:fld>
            <a:endParaRPr lang="en-IN" dirty="0"/>
          </a:p>
        </p:txBody>
      </p:sp>
      <p:grpSp>
        <p:nvGrpSpPr>
          <p:cNvPr id="257" name="Google Shape;257;p14"/>
          <p:cNvGrpSpPr/>
          <p:nvPr/>
        </p:nvGrpSpPr>
        <p:grpSpPr>
          <a:xfrm>
            <a:off x="10441319" y="29161"/>
            <a:ext cx="412274" cy="310618"/>
            <a:chOff x="16774148" y="4499496"/>
            <a:chExt cx="676284" cy="679390"/>
          </a:xfrm>
        </p:grpSpPr>
        <p:sp>
          <p:nvSpPr>
            <p:cNvPr id="258" name="Google Shape;258;p14"/>
            <p:cNvSpPr/>
            <p:nvPr/>
          </p:nvSpPr>
          <p:spPr>
            <a:xfrm>
              <a:off x="16774148" y="5026474"/>
              <a:ext cx="155418" cy="152412"/>
            </a:xfrm>
            <a:custGeom>
              <a:avLst/>
              <a:gdLst/>
              <a:ahLst/>
              <a:cxnLst/>
              <a:rect l="l" t="t" r="r" b="b"/>
              <a:pathLst>
                <a:path w="1551" h="1521" extrusionOk="0">
                  <a:moveTo>
                    <a:pt x="1" y="0"/>
                  </a:moveTo>
                  <a:lnTo>
                    <a:pt x="1" y="274"/>
                  </a:lnTo>
                  <a:lnTo>
                    <a:pt x="1247" y="1520"/>
                  </a:lnTo>
                  <a:lnTo>
                    <a:pt x="1551"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59" name="Google Shape;259;p14"/>
            <p:cNvSpPr/>
            <p:nvPr/>
          </p:nvSpPr>
          <p:spPr>
            <a:xfrm>
              <a:off x="16774148" y="4615233"/>
              <a:ext cx="563553" cy="563653"/>
            </a:xfrm>
            <a:custGeom>
              <a:avLst/>
              <a:gdLst/>
              <a:ahLst/>
              <a:cxnLst/>
              <a:rect l="l" t="t" r="r" b="b"/>
              <a:pathLst>
                <a:path w="5624" h="5625"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0" name="Google Shape;260;p14"/>
            <p:cNvSpPr/>
            <p:nvPr/>
          </p:nvSpPr>
          <p:spPr>
            <a:xfrm>
              <a:off x="16774148" y="4889394"/>
              <a:ext cx="289492" cy="289492"/>
            </a:xfrm>
            <a:custGeom>
              <a:avLst/>
              <a:gdLst/>
              <a:ahLst/>
              <a:cxnLst/>
              <a:rect l="l" t="t" r="r" b="b"/>
              <a:pathLst>
                <a:path w="2889" h="2889" extrusionOk="0">
                  <a:moveTo>
                    <a:pt x="1" y="1"/>
                  </a:moveTo>
                  <a:lnTo>
                    <a:pt x="1" y="305"/>
                  </a:lnTo>
                  <a:lnTo>
                    <a:pt x="2615" y="2888"/>
                  </a:lnTo>
                  <a:lnTo>
                    <a:pt x="2888" y="2888"/>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1" name="Google Shape;261;p14"/>
            <p:cNvSpPr/>
            <p:nvPr/>
          </p:nvSpPr>
          <p:spPr>
            <a:xfrm>
              <a:off x="16774148" y="4499496"/>
              <a:ext cx="676284" cy="679390"/>
            </a:xfrm>
            <a:custGeom>
              <a:avLst/>
              <a:gdLst/>
              <a:ahLst/>
              <a:cxnLst/>
              <a:rect l="l" t="t" r="r" b="b"/>
              <a:pathLst>
                <a:path w="6749" h="6780" extrusionOk="0">
                  <a:moveTo>
                    <a:pt x="1" y="1"/>
                  </a:moveTo>
                  <a:lnTo>
                    <a:pt x="1" y="92"/>
                  </a:lnTo>
                  <a:lnTo>
                    <a:pt x="6688" y="6779"/>
                  </a:lnTo>
                  <a:lnTo>
                    <a:pt x="6748" y="6779"/>
                  </a:lnTo>
                  <a:lnTo>
                    <a:pt x="6748" y="6597"/>
                  </a:lnTo>
                  <a:lnTo>
                    <a:pt x="21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2" name="Google Shape;262;p14"/>
            <p:cNvSpPr/>
            <p:nvPr/>
          </p:nvSpPr>
          <p:spPr>
            <a:xfrm>
              <a:off x="16774148" y="4752313"/>
              <a:ext cx="426573" cy="426573"/>
            </a:xfrm>
            <a:custGeom>
              <a:avLst/>
              <a:gdLst/>
              <a:ahLst/>
              <a:cxnLst/>
              <a:rect l="l" t="t" r="r" b="b"/>
              <a:pathLst>
                <a:path w="4257" h="4257" extrusionOk="0">
                  <a:moveTo>
                    <a:pt x="1" y="1"/>
                  </a:moveTo>
                  <a:lnTo>
                    <a:pt x="1" y="305"/>
                  </a:lnTo>
                  <a:lnTo>
                    <a:pt x="3952" y="4256"/>
                  </a:lnTo>
                  <a:lnTo>
                    <a:pt x="4256" y="4256"/>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3" name="Google Shape;263;p14"/>
            <p:cNvSpPr/>
            <p:nvPr/>
          </p:nvSpPr>
          <p:spPr>
            <a:xfrm>
              <a:off x="17173165" y="4499496"/>
              <a:ext cx="277267" cy="280374"/>
            </a:xfrm>
            <a:custGeom>
              <a:avLst/>
              <a:gdLst/>
              <a:ahLst/>
              <a:cxnLst/>
              <a:rect l="l" t="t" r="r" b="b"/>
              <a:pathLst>
                <a:path w="2767" h="2798" extrusionOk="0">
                  <a:moveTo>
                    <a:pt x="0" y="1"/>
                  </a:moveTo>
                  <a:lnTo>
                    <a:pt x="2766" y="2797"/>
                  </a:lnTo>
                  <a:lnTo>
                    <a:pt x="2766" y="249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4" name="Google Shape;264;p14"/>
            <p:cNvSpPr/>
            <p:nvPr/>
          </p:nvSpPr>
          <p:spPr>
            <a:xfrm>
              <a:off x="17310245" y="4499496"/>
              <a:ext cx="140187" cy="143293"/>
            </a:xfrm>
            <a:custGeom>
              <a:avLst/>
              <a:gdLst/>
              <a:ahLst/>
              <a:cxnLst/>
              <a:rect l="l" t="t" r="r" b="b"/>
              <a:pathLst>
                <a:path w="1399" h="1430" extrusionOk="0">
                  <a:moveTo>
                    <a:pt x="0" y="1"/>
                  </a:moveTo>
                  <a:lnTo>
                    <a:pt x="1398" y="1430"/>
                  </a:lnTo>
                  <a:lnTo>
                    <a:pt x="1398" y="1126"/>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5" name="Google Shape;265;p14"/>
            <p:cNvSpPr/>
            <p:nvPr/>
          </p:nvSpPr>
          <p:spPr>
            <a:xfrm>
              <a:off x="16902110" y="4499496"/>
              <a:ext cx="548322" cy="548422"/>
            </a:xfrm>
            <a:custGeom>
              <a:avLst/>
              <a:gdLst/>
              <a:ahLst/>
              <a:cxnLst/>
              <a:rect l="l" t="t" r="r" b="b"/>
              <a:pathLst>
                <a:path w="5472" h="5473" extrusionOk="0">
                  <a:moveTo>
                    <a:pt x="0" y="1"/>
                  </a:moveTo>
                  <a:lnTo>
                    <a:pt x="5471" y="5472"/>
                  </a:lnTo>
                  <a:lnTo>
                    <a:pt x="5471" y="5229"/>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66" name="Google Shape;266;p14"/>
            <p:cNvSpPr/>
            <p:nvPr/>
          </p:nvSpPr>
          <p:spPr>
            <a:xfrm>
              <a:off x="17039191" y="4499496"/>
              <a:ext cx="411241" cy="417454"/>
            </a:xfrm>
            <a:custGeom>
              <a:avLst/>
              <a:gdLst/>
              <a:ahLst/>
              <a:cxnLst/>
              <a:rect l="l" t="t" r="r" b="b"/>
              <a:pathLst>
                <a:path w="4104" h="4166" extrusionOk="0">
                  <a:moveTo>
                    <a:pt x="0" y="1"/>
                  </a:moveTo>
                  <a:lnTo>
                    <a:pt x="4103" y="4165"/>
                  </a:lnTo>
                  <a:lnTo>
                    <a:pt x="4103" y="3861"/>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267" name="Google Shape;267;p14"/>
          <p:cNvSpPr/>
          <p:nvPr/>
        </p:nvSpPr>
        <p:spPr>
          <a:xfrm>
            <a:off x="9787964" y="-37641"/>
            <a:ext cx="570067" cy="427586"/>
          </a:xfrm>
          <a:custGeom>
            <a:avLst/>
            <a:gdLst/>
            <a:ahLst/>
            <a:cxnLst/>
            <a:rect l="l" t="t" r="r" b="b"/>
            <a:pathLst>
              <a:path w="9332" h="9333" extrusionOk="0">
                <a:moveTo>
                  <a:pt x="0" y="1"/>
                </a:moveTo>
                <a:lnTo>
                  <a:pt x="0" y="9332"/>
                </a:lnTo>
                <a:lnTo>
                  <a:pt x="9332" y="9332"/>
                </a:lnTo>
                <a:lnTo>
                  <a:pt x="933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68" name="Google Shape;268;p14"/>
          <p:cNvSpPr/>
          <p:nvPr/>
        </p:nvSpPr>
        <p:spPr>
          <a:xfrm>
            <a:off x="10929881" y="-37641"/>
            <a:ext cx="568234" cy="426166"/>
          </a:xfrm>
          <a:custGeom>
            <a:avLst/>
            <a:gdLst/>
            <a:ahLst/>
            <a:cxnLst/>
            <a:rect l="l" t="t" r="r" b="b"/>
            <a:pathLst>
              <a:path w="9302" h="9302" extrusionOk="0">
                <a:moveTo>
                  <a:pt x="1" y="1"/>
                </a:moveTo>
                <a:lnTo>
                  <a:pt x="1" y="9302"/>
                </a:lnTo>
                <a:lnTo>
                  <a:pt x="9302" y="9302"/>
                </a:lnTo>
                <a:lnTo>
                  <a:pt x="9302"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69" name="Google Shape;269;p14"/>
          <p:cNvSpPr/>
          <p:nvPr/>
        </p:nvSpPr>
        <p:spPr>
          <a:xfrm>
            <a:off x="11110030" y="77950"/>
            <a:ext cx="208002" cy="157418"/>
          </a:xfrm>
          <a:custGeom>
            <a:avLst/>
            <a:gdLst/>
            <a:ahLst/>
            <a:cxnLst/>
            <a:rect l="l" t="t" r="r" b="b"/>
            <a:pathLst>
              <a:path w="3405" h="3436" extrusionOk="0">
                <a:moveTo>
                  <a:pt x="0" y="1"/>
                </a:moveTo>
                <a:lnTo>
                  <a:pt x="3404" y="3435"/>
                </a:lnTo>
                <a:lnTo>
                  <a:pt x="3404" y="1"/>
                </a:lnTo>
                <a:close/>
              </a:path>
            </a:pathLst>
          </a:custGeom>
          <a:solidFill>
            <a:srgbClr val="0055A5"/>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grpSp>
        <p:nvGrpSpPr>
          <p:cNvPr id="270" name="Google Shape;270;p14"/>
          <p:cNvGrpSpPr/>
          <p:nvPr/>
        </p:nvGrpSpPr>
        <p:grpSpPr>
          <a:xfrm flipH="1">
            <a:off x="11436500" y="1335361"/>
            <a:ext cx="412274" cy="309198"/>
            <a:chOff x="19591512" y="7356441"/>
            <a:chExt cx="676284" cy="676284"/>
          </a:xfrm>
        </p:grpSpPr>
        <p:sp>
          <p:nvSpPr>
            <p:cNvPr id="271" name="Google Shape;271;p14"/>
            <p:cNvSpPr/>
            <p:nvPr/>
          </p:nvSpPr>
          <p:spPr>
            <a:xfrm>
              <a:off x="19591512" y="7880413"/>
              <a:ext cx="152412" cy="152312"/>
            </a:xfrm>
            <a:custGeom>
              <a:avLst/>
              <a:gdLst/>
              <a:ahLst/>
              <a:cxnLst/>
              <a:rect l="l" t="t" r="r" b="b"/>
              <a:pathLst>
                <a:path w="1521" h="1520" extrusionOk="0">
                  <a:moveTo>
                    <a:pt x="1" y="0"/>
                  </a:moveTo>
                  <a:lnTo>
                    <a:pt x="1" y="274"/>
                  </a:lnTo>
                  <a:lnTo>
                    <a:pt x="1217" y="1520"/>
                  </a:lnTo>
                  <a:lnTo>
                    <a:pt x="1520"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2" name="Google Shape;272;p14"/>
            <p:cNvSpPr/>
            <p:nvPr/>
          </p:nvSpPr>
          <p:spPr>
            <a:xfrm>
              <a:off x="19591512" y="7469171"/>
              <a:ext cx="563553" cy="563553"/>
            </a:xfrm>
            <a:custGeom>
              <a:avLst/>
              <a:gdLst/>
              <a:ahLst/>
              <a:cxnLst/>
              <a:rect l="l" t="t" r="r" b="b"/>
              <a:pathLst>
                <a:path w="5624" h="5624"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3" name="Google Shape;273;p14"/>
            <p:cNvSpPr/>
            <p:nvPr/>
          </p:nvSpPr>
          <p:spPr>
            <a:xfrm>
              <a:off x="19591512" y="7743332"/>
              <a:ext cx="289492" cy="289392"/>
            </a:xfrm>
            <a:custGeom>
              <a:avLst/>
              <a:gdLst/>
              <a:ahLst/>
              <a:cxnLst/>
              <a:rect l="l" t="t" r="r" b="b"/>
              <a:pathLst>
                <a:path w="2889" h="2888" extrusionOk="0">
                  <a:moveTo>
                    <a:pt x="1" y="0"/>
                  </a:moveTo>
                  <a:lnTo>
                    <a:pt x="1" y="304"/>
                  </a:lnTo>
                  <a:lnTo>
                    <a:pt x="2584" y="2888"/>
                  </a:lnTo>
                  <a:lnTo>
                    <a:pt x="2888" y="2888"/>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4" name="Google Shape;274;p14"/>
            <p:cNvSpPr/>
            <p:nvPr/>
          </p:nvSpPr>
          <p:spPr>
            <a:xfrm>
              <a:off x="19591512" y="7356441"/>
              <a:ext cx="676284" cy="676284"/>
            </a:xfrm>
            <a:custGeom>
              <a:avLst/>
              <a:gdLst/>
              <a:ahLst/>
              <a:cxnLst/>
              <a:rect l="l" t="t" r="r" b="b"/>
              <a:pathLst>
                <a:path w="6749" h="6749" extrusionOk="0">
                  <a:moveTo>
                    <a:pt x="1" y="1"/>
                  </a:moveTo>
                  <a:lnTo>
                    <a:pt x="1" y="62"/>
                  </a:lnTo>
                  <a:lnTo>
                    <a:pt x="6688" y="6749"/>
                  </a:lnTo>
                  <a:lnTo>
                    <a:pt x="6749" y="6749"/>
                  </a:lnTo>
                  <a:lnTo>
                    <a:pt x="6749" y="6566"/>
                  </a:lnTo>
                  <a:lnTo>
                    <a:pt x="18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5" name="Google Shape;275;p14"/>
            <p:cNvSpPr/>
            <p:nvPr/>
          </p:nvSpPr>
          <p:spPr>
            <a:xfrm>
              <a:off x="19591512" y="7606252"/>
              <a:ext cx="426573" cy="426472"/>
            </a:xfrm>
            <a:custGeom>
              <a:avLst/>
              <a:gdLst/>
              <a:ahLst/>
              <a:cxnLst/>
              <a:rect l="l" t="t" r="r" b="b"/>
              <a:pathLst>
                <a:path w="4257" h="4256" extrusionOk="0">
                  <a:moveTo>
                    <a:pt x="1" y="0"/>
                  </a:moveTo>
                  <a:lnTo>
                    <a:pt x="1" y="304"/>
                  </a:lnTo>
                  <a:lnTo>
                    <a:pt x="3952" y="4256"/>
                  </a:lnTo>
                  <a:lnTo>
                    <a:pt x="4256" y="4256"/>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6" name="Google Shape;276;p14"/>
            <p:cNvSpPr/>
            <p:nvPr/>
          </p:nvSpPr>
          <p:spPr>
            <a:xfrm>
              <a:off x="19990528" y="7356441"/>
              <a:ext cx="277267" cy="277267"/>
            </a:xfrm>
            <a:custGeom>
              <a:avLst/>
              <a:gdLst/>
              <a:ahLst/>
              <a:cxnLst/>
              <a:rect l="l" t="t" r="r" b="b"/>
              <a:pathLst>
                <a:path w="2767" h="2767" extrusionOk="0">
                  <a:moveTo>
                    <a:pt x="1" y="1"/>
                  </a:moveTo>
                  <a:lnTo>
                    <a:pt x="2767" y="2767"/>
                  </a:lnTo>
                  <a:lnTo>
                    <a:pt x="2767" y="246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7" name="Google Shape;277;p14"/>
            <p:cNvSpPr/>
            <p:nvPr/>
          </p:nvSpPr>
          <p:spPr>
            <a:xfrm>
              <a:off x="20127609" y="7356441"/>
              <a:ext cx="140187" cy="140287"/>
            </a:xfrm>
            <a:custGeom>
              <a:avLst/>
              <a:gdLst/>
              <a:ahLst/>
              <a:cxnLst/>
              <a:rect l="l" t="t" r="r" b="b"/>
              <a:pathLst>
                <a:path w="1399" h="1400" extrusionOk="0">
                  <a:moveTo>
                    <a:pt x="0" y="1"/>
                  </a:moveTo>
                  <a:lnTo>
                    <a:pt x="1399" y="1399"/>
                  </a:lnTo>
                  <a:lnTo>
                    <a:pt x="1399" y="1095"/>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8" name="Google Shape;278;p14"/>
            <p:cNvSpPr/>
            <p:nvPr/>
          </p:nvSpPr>
          <p:spPr>
            <a:xfrm>
              <a:off x="19716368" y="7356441"/>
              <a:ext cx="551428" cy="548422"/>
            </a:xfrm>
            <a:custGeom>
              <a:avLst/>
              <a:gdLst/>
              <a:ahLst/>
              <a:cxnLst/>
              <a:rect l="l" t="t" r="r" b="b"/>
              <a:pathLst>
                <a:path w="5503" h="5473" extrusionOk="0">
                  <a:moveTo>
                    <a:pt x="1" y="1"/>
                  </a:moveTo>
                  <a:lnTo>
                    <a:pt x="5503" y="5472"/>
                  </a:lnTo>
                  <a:lnTo>
                    <a:pt x="5503" y="5199"/>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79" name="Google Shape;279;p14"/>
            <p:cNvSpPr/>
            <p:nvPr/>
          </p:nvSpPr>
          <p:spPr>
            <a:xfrm>
              <a:off x="19853448" y="7356441"/>
              <a:ext cx="414348" cy="414348"/>
            </a:xfrm>
            <a:custGeom>
              <a:avLst/>
              <a:gdLst/>
              <a:ahLst/>
              <a:cxnLst/>
              <a:rect l="l" t="t" r="r" b="b"/>
              <a:pathLst>
                <a:path w="4135" h="4135" extrusionOk="0">
                  <a:moveTo>
                    <a:pt x="1" y="1"/>
                  </a:moveTo>
                  <a:lnTo>
                    <a:pt x="4135" y="4135"/>
                  </a:lnTo>
                  <a:lnTo>
                    <a:pt x="4135" y="3831"/>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280" name="Google Shape;280;p14"/>
          <p:cNvSpPr/>
          <p:nvPr/>
        </p:nvSpPr>
        <p:spPr>
          <a:xfrm>
            <a:off x="12002869" y="413590"/>
            <a:ext cx="570067" cy="427540"/>
          </a:xfrm>
          <a:custGeom>
            <a:avLst/>
            <a:gdLst/>
            <a:ahLst/>
            <a:cxnLst/>
            <a:rect l="l" t="t" r="r" b="b"/>
            <a:pathLst>
              <a:path w="9332" h="9332" extrusionOk="0">
                <a:moveTo>
                  <a:pt x="0" y="0"/>
                </a:moveTo>
                <a:lnTo>
                  <a:pt x="0" y="9332"/>
                </a:lnTo>
                <a:lnTo>
                  <a:pt x="9332" y="9332"/>
                </a:lnTo>
                <a:lnTo>
                  <a:pt x="9332"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1" name="Google Shape;281;p14"/>
          <p:cNvSpPr/>
          <p:nvPr/>
        </p:nvSpPr>
        <p:spPr>
          <a:xfrm flipH="1">
            <a:off x="12002869" y="1267211"/>
            <a:ext cx="568234" cy="427586"/>
          </a:xfrm>
          <a:custGeom>
            <a:avLst/>
            <a:gdLst/>
            <a:ahLst/>
            <a:cxnLst/>
            <a:rect l="l" t="t" r="r" b="b"/>
            <a:pathLst>
              <a:path w="9302" h="9333" extrusionOk="0">
                <a:moveTo>
                  <a:pt x="0" y="1"/>
                </a:moveTo>
                <a:lnTo>
                  <a:pt x="0" y="9332"/>
                </a:lnTo>
                <a:lnTo>
                  <a:pt x="9301" y="9332"/>
                </a:lnTo>
                <a:lnTo>
                  <a:pt x="9301"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2" name="Google Shape;282;p14"/>
          <p:cNvSpPr/>
          <p:nvPr/>
        </p:nvSpPr>
        <p:spPr>
          <a:xfrm>
            <a:off x="11865749" y="256216"/>
            <a:ext cx="208002" cy="155998"/>
          </a:xfrm>
          <a:custGeom>
            <a:avLst/>
            <a:gdLst/>
            <a:ahLst/>
            <a:cxnLst/>
            <a:rect l="l" t="t" r="r" b="b"/>
            <a:pathLst>
              <a:path w="3405" h="3405" extrusionOk="0">
                <a:moveTo>
                  <a:pt x="0" y="0"/>
                </a:moveTo>
                <a:lnTo>
                  <a:pt x="0" y="3405"/>
                </a:lnTo>
                <a:lnTo>
                  <a:pt x="3404" y="3405"/>
                </a:lnTo>
                <a:lnTo>
                  <a:pt x="3404"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3" name="Google Shape;283;p14"/>
          <p:cNvSpPr/>
          <p:nvPr/>
        </p:nvSpPr>
        <p:spPr>
          <a:xfrm>
            <a:off x="12002869" y="841087"/>
            <a:ext cx="568234" cy="426166"/>
          </a:xfrm>
          <a:custGeom>
            <a:avLst/>
            <a:gdLst/>
            <a:ahLst/>
            <a:cxnLst/>
            <a:rect l="l" t="t" r="r" b="b"/>
            <a:pathLst>
              <a:path w="9302" h="9302" extrusionOk="0">
                <a:moveTo>
                  <a:pt x="1" y="1"/>
                </a:moveTo>
                <a:lnTo>
                  <a:pt x="1" y="9302"/>
                </a:lnTo>
                <a:lnTo>
                  <a:pt x="9302" y="9302"/>
                </a:lnTo>
                <a:lnTo>
                  <a:pt x="9302"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4" name="Google Shape;284;p14"/>
          <p:cNvSpPr/>
          <p:nvPr/>
        </p:nvSpPr>
        <p:spPr>
          <a:xfrm>
            <a:off x="12002869" y="841087"/>
            <a:ext cx="568234" cy="426166"/>
          </a:xfrm>
          <a:custGeom>
            <a:avLst/>
            <a:gdLst/>
            <a:ahLst/>
            <a:cxnLst/>
            <a:rect l="l" t="t" r="r" b="b"/>
            <a:pathLst>
              <a:path w="9302" h="9302" extrusionOk="0">
                <a:moveTo>
                  <a:pt x="1" y="1"/>
                </a:moveTo>
                <a:lnTo>
                  <a:pt x="9302" y="9302"/>
                </a:lnTo>
                <a:lnTo>
                  <a:pt x="930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5" name="Google Shape;285;p14"/>
          <p:cNvSpPr/>
          <p:nvPr/>
        </p:nvSpPr>
        <p:spPr>
          <a:xfrm>
            <a:off x="11616587" y="974775"/>
            <a:ext cx="211728" cy="158793"/>
          </a:xfrm>
          <a:custGeom>
            <a:avLst/>
            <a:gdLst/>
            <a:ahLst/>
            <a:cxnLst/>
            <a:rect l="l" t="t" r="r" b="b"/>
            <a:pathLst>
              <a:path w="3466" h="3466" extrusionOk="0">
                <a:moveTo>
                  <a:pt x="1" y="1"/>
                </a:moveTo>
                <a:lnTo>
                  <a:pt x="3466" y="3466"/>
                </a:lnTo>
                <a:lnTo>
                  <a:pt x="3466"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86" name="Google Shape;286;p14"/>
          <p:cNvSpPr/>
          <p:nvPr/>
        </p:nvSpPr>
        <p:spPr>
          <a:xfrm>
            <a:off x="11438332" y="412170"/>
            <a:ext cx="568234" cy="428960"/>
          </a:xfrm>
          <a:custGeom>
            <a:avLst/>
            <a:gdLst/>
            <a:ahLst/>
            <a:cxnLst/>
            <a:rect l="l" t="t" r="r" b="b"/>
            <a:pathLst>
              <a:path w="9302" h="9363" extrusionOk="0">
                <a:moveTo>
                  <a:pt x="1" y="1"/>
                </a:moveTo>
                <a:lnTo>
                  <a:pt x="1" y="9363"/>
                </a:lnTo>
                <a:lnTo>
                  <a:pt x="9302" y="9363"/>
                </a:lnTo>
                <a:lnTo>
                  <a:pt x="1" y="1"/>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cxnSp>
        <p:nvCxnSpPr>
          <p:cNvPr id="287" name="Google Shape;287;p14"/>
          <p:cNvCxnSpPr/>
          <p:nvPr/>
        </p:nvCxnSpPr>
        <p:spPr>
          <a:xfrm>
            <a:off x="8594159" y="6645983"/>
            <a:ext cx="3915832" cy="0"/>
          </a:xfrm>
          <a:prstGeom prst="straightConnector1">
            <a:avLst/>
          </a:prstGeom>
          <a:noFill/>
          <a:ln w="76200" cap="flat" cmpd="sng">
            <a:solidFill>
              <a:schemeClr val="dk1"/>
            </a:solidFill>
            <a:prstDash val="solid"/>
            <a:round/>
            <a:headEnd type="none" w="med" len="med"/>
            <a:tailEnd type="none" w="med" len="med"/>
          </a:ln>
        </p:spPr>
      </p:cxnSp>
    </p:spTree>
    <p:extLst>
      <p:ext uri="{BB962C8B-B14F-4D97-AF65-F5344CB8AC3E}">
        <p14:creationId xmlns:p14="http://schemas.microsoft.com/office/powerpoint/2010/main" val="308190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291"/>
        <p:cNvGrpSpPr/>
        <p:nvPr/>
      </p:nvGrpSpPr>
      <p:grpSpPr>
        <a:xfrm>
          <a:off x="0" y="0"/>
          <a:ext cx="0" cy="0"/>
          <a:chOff x="0" y="0"/>
          <a:chExt cx="0" cy="0"/>
        </a:xfrm>
      </p:grpSpPr>
    </p:spTree>
    <p:extLst>
      <p:ext uri="{BB962C8B-B14F-4D97-AF65-F5344CB8AC3E}">
        <p14:creationId xmlns:p14="http://schemas.microsoft.com/office/powerpoint/2010/main" val="3045305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7B9AB-C5E5-A7DD-7DEB-080ECA29AF4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D719FB0-2049-560A-00DD-F1349C3D87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599C4C0-117B-8863-76B4-3C5DFE75213A}"/>
              </a:ext>
            </a:extLst>
          </p:cNvPr>
          <p:cNvSpPr>
            <a:spLocks noGrp="1"/>
          </p:cNvSpPr>
          <p:nvPr>
            <p:ph type="dt" sz="half" idx="10"/>
          </p:nvPr>
        </p:nvSpPr>
        <p:spPr/>
        <p:txBody>
          <a:bodyPr/>
          <a:lstStyle/>
          <a:p>
            <a:fld id="{139D75FB-747B-1942-A6E7-E09B9482779B}" type="datetimeFigureOut">
              <a:rPr lang="en-US" smtClean="0"/>
              <a:t>3/5/24</a:t>
            </a:fld>
            <a:endParaRPr lang="en-US" dirty="0"/>
          </a:p>
        </p:txBody>
      </p:sp>
      <p:sp>
        <p:nvSpPr>
          <p:cNvPr id="5" name="Footer Placeholder 4">
            <a:extLst>
              <a:ext uri="{FF2B5EF4-FFF2-40B4-BE49-F238E27FC236}">
                <a16:creationId xmlns:a16="http://schemas.microsoft.com/office/drawing/2014/main" id="{4D660035-9F64-434A-49A7-F86EBEB699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7CA3CE-BB00-5935-3ECE-4151563F7E52}"/>
              </a:ext>
            </a:extLst>
          </p:cNvPr>
          <p:cNvSpPr>
            <a:spLocks noGrp="1"/>
          </p:cNvSpPr>
          <p:nvPr>
            <p:ph type="sldNum" sz="quarter" idx="12"/>
          </p:nvPr>
        </p:nvSpPr>
        <p:spPr/>
        <p:txBody>
          <a:bodyPr/>
          <a:lstStyle/>
          <a:p>
            <a:fld id="{B3E1E82E-5488-2C43-B288-30B247EF6187}" type="slidenum">
              <a:rPr lang="en-US" smtClean="0"/>
              <a:t>‹#›</a:t>
            </a:fld>
            <a:endParaRPr lang="en-US" dirty="0"/>
          </a:p>
        </p:txBody>
      </p:sp>
    </p:spTree>
    <p:extLst>
      <p:ext uri="{BB962C8B-B14F-4D97-AF65-F5344CB8AC3E}">
        <p14:creationId xmlns:p14="http://schemas.microsoft.com/office/powerpoint/2010/main" val="3167571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2"/>
        <p:cNvGrpSpPr/>
        <p:nvPr/>
      </p:nvGrpSpPr>
      <p:grpSpPr>
        <a:xfrm>
          <a:off x="0" y="0"/>
          <a:ext cx="0" cy="0"/>
          <a:chOff x="0" y="0"/>
          <a:chExt cx="0" cy="0"/>
        </a:xfrm>
      </p:grpSpPr>
      <p:sp>
        <p:nvSpPr>
          <p:cNvPr id="93" name="Google Shape;93;p4"/>
          <p:cNvSpPr txBox="1">
            <a:spLocks noGrp="1"/>
          </p:cNvSpPr>
          <p:nvPr>
            <p:ph type="body" idx="1"/>
          </p:nvPr>
        </p:nvSpPr>
        <p:spPr>
          <a:xfrm>
            <a:off x="984144" y="2143450"/>
            <a:ext cx="10223930" cy="3642016"/>
          </a:xfrm>
          <a:prstGeom prst="rect">
            <a:avLst/>
          </a:prstGeom>
        </p:spPr>
        <p:txBody>
          <a:bodyPr spcFirstLastPara="1" wrap="square" lIns="255950" tIns="255950" rIns="255950" bIns="255950" anchor="t" anchorCtr="0">
            <a:normAutofit/>
          </a:bodyPr>
          <a:lstStyle>
            <a:lvl1pPr marL="181463" lvl="0" indent="-126016">
              <a:lnSpc>
                <a:spcPct val="100000"/>
              </a:lnSpc>
              <a:spcBef>
                <a:spcPts val="0"/>
              </a:spcBef>
              <a:spcAft>
                <a:spcPts val="0"/>
              </a:spcAft>
              <a:buSzPts val="1400"/>
              <a:buFont typeface="Roboto"/>
              <a:buChar char="●"/>
              <a:defRPr sz="1667" b="1"/>
            </a:lvl1pPr>
            <a:lvl2pPr marL="362925" lvl="1" indent="-104845">
              <a:spcBef>
                <a:spcPts val="0"/>
              </a:spcBef>
              <a:spcAft>
                <a:spcPts val="0"/>
              </a:spcAft>
              <a:buSzPts val="560"/>
              <a:buFont typeface="Roboto"/>
              <a:buChar char="○"/>
              <a:defRPr/>
            </a:lvl2pPr>
            <a:lvl3pPr marL="544388" lvl="2" indent="-104845">
              <a:spcBef>
                <a:spcPts val="0"/>
              </a:spcBef>
              <a:spcAft>
                <a:spcPts val="0"/>
              </a:spcAft>
              <a:buSzPts val="560"/>
              <a:buFont typeface="Roboto"/>
              <a:buChar char="■"/>
              <a:defRPr/>
            </a:lvl3pPr>
            <a:lvl4pPr marL="725851" lvl="3" indent="-104845">
              <a:spcBef>
                <a:spcPts val="0"/>
              </a:spcBef>
              <a:spcAft>
                <a:spcPts val="0"/>
              </a:spcAft>
              <a:buSzPts val="560"/>
              <a:buFont typeface="Roboto"/>
              <a:buChar char="●"/>
              <a:defRPr/>
            </a:lvl4pPr>
            <a:lvl5pPr marL="907313" lvl="4" indent="-104845">
              <a:spcBef>
                <a:spcPts val="0"/>
              </a:spcBef>
              <a:spcAft>
                <a:spcPts val="0"/>
              </a:spcAft>
              <a:buSzPts val="560"/>
              <a:buFont typeface="Roboto"/>
              <a:buChar char="○"/>
              <a:defRPr/>
            </a:lvl5pPr>
            <a:lvl6pPr marL="1088776" lvl="5" indent="-104845">
              <a:spcBef>
                <a:spcPts val="0"/>
              </a:spcBef>
              <a:spcAft>
                <a:spcPts val="0"/>
              </a:spcAft>
              <a:buSzPts val="560"/>
              <a:buFont typeface="Roboto"/>
              <a:buChar char="■"/>
              <a:defRPr/>
            </a:lvl6pPr>
            <a:lvl7pPr marL="1270239" lvl="6" indent="-104845">
              <a:spcBef>
                <a:spcPts val="0"/>
              </a:spcBef>
              <a:spcAft>
                <a:spcPts val="0"/>
              </a:spcAft>
              <a:buSzPts val="560"/>
              <a:buFont typeface="Roboto"/>
              <a:buChar char="●"/>
              <a:defRPr/>
            </a:lvl7pPr>
            <a:lvl8pPr marL="1451701" lvl="7" indent="-104845">
              <a:spcBef>
                <a:spcPts val="0"/>
              </a:spcBef>
              <a:spcAft>
                <a:spcPts val="0"/>
              </a:spcAft>
              <a:buSzPts val="560"/>
              <a:buFont typeface="Roboto"/>
              <a:buChar char="○"/>
              <a:defRPr/>
            </a:lvl8pPr>
            <a:lvl9pPr marL="1633164" lvl="8" indent="-104845">
              <a:spcBef>
                <a:spcPts val="0"/>
              </a:spcBef>
              <a:spcAft>
                <a:spcPts val="0"/>
              </a:spcAft>
              <a:buSzPts val="560"/>
              <a:buFont typeface="Roboto"/>
              <a:buChar char="■"/>
              <a:defRPr/>
            </a:lvl9pPr>
          </a:lstStyle>
          <a:p>
            <a:pPr lvl="0"/>
            <a:r>
              <a:rPr lang="en-US"/>
              <a:t>Click to edit Master text styles</a:t>
            </a:r>
          </a:p>
        </p:txBody>
      </p:sp>
      <p:sp>
        <p:nvSpPr>
          <p:cNvPr id="94" name="Google Shape;94;p4"/>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
        <p:nvSpPr>
          <p:cNvPr id="95" name="Google Shape;95;p4"/>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Tree>
    <p:extLst>
      <p:ext uri="{BB962C8B-B14F-4D97-AF65-F5344CB8AC3E}">
        <p14:creationId xmlns:p14="http://schemas.microsoft.com/office/powerpoint/2010/main" val="997720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254"/>
        <p:cNvGrpSpPr/>
        <p:nvPr/>
      </p:nvGrpSpPr>
      <p:grpSpPr>
        <a:xfrm>
          <a:off x="0" y="0"/>
          <a:ext cx="0" cy="0"/>
          <a:chOff x="0" y="0"/>
          <a:chExt cx="0" cy="0"/>
        </a:xfrm>
      </p:grpSpPr>
      <p:sp>
        <p:nvSpPr>
          <p:cNvPr id="255" name="Google Shape;255;p14"/>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
        <p:nvSpPr>
          <p:cNvPr id="256" name="Google Shape;256;p14"/>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410755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98"/>
        <p:cNvGrpSpPr/>
        <p:nvPr/>
      </p:nvGrpSpPr>
      <p:grpSpPr>
        <a:xfrm>
          <a:off x="0" y="0"/>
          <a:ext cx="0" cy="0"/>
          <a:chOff x="0" y="0"/>
          <a:chExt cx="0" cy="0"/>
        </a:xfrm>
      </p:grpSpPr>
      <p:sp>
        <p:nvSpPr>
          <p:cNvPr id="199" name="Google Shape;199;p7"/>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21CDEAE0-50DF-4B1E-84B7-01152EE7BD9B}" type="slidenum">
              <a:rPr lang="en-IN" smtClean="0"/>
              <a:t>‹#›</a:t>
            </a:fld>
            <a:endParaRPr lang="en-IN" dirty="0"/>
          </a:p>
        </p:txBody>
      </p:sp>
      <p:sp>
        <p:nvSpPr>
          <p:cNvPr id="200" name="Google Shape;200;p7"/>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Tree>
    <p:extLst>
      <p:ext uri="{BB962C8B-B14F-4D97-AF65-F5344CB8AC3E}">
        <p14:creationId xmlns:p14="http://schemas.microsoft.com/office/powerpoint/2010/main" val="2525780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B47E979-61C5-AA40-B9CB-A07D652542E2}" type="datetimeFigureOut">
              <a:rPr lang="en-US" smtClean="0"/>
              <a:t>3/5/24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3613040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47E979-61C5-AA40-B9CB-A07D652542E2}" type="datetimeFigureOut">
              <a:rPr lang="en-US" smtClean="0"/>
              <a:t>3/5/24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9803263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B47E979-61C5-AA40-B9CB-A07D652542E2}" type="datetimeFigureOut">
              <a:rPr lang="en-US" smtClean="0"/>
              <a:t>3/5/24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349664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47E979-61C5-AA40-B9CB-A07D652542E2}" type="datetimeFigureOut">
              <a:rPr lang="en-US" smtClean="0"/>
              <a:t>3/5/24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420492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89"/>
        <p:cNvGrpSpPr/>
        <p:nvPr/>
      </p:nvGrpSpPr>
      <p:grpSpPr>
        <a:xfrm>
          <a:off x="0" y="0"/>
          <a:ext cx="0" cy="0"/>
          <a:chOff x="0" y="0"/>
          <a:chExt cx="0" cy="0"/>
        </a:xfrm>
      </p:grpSpPr>
      <p:sp>
        <p:nvSpPr>
          <p:cNvPr id="90" name="Google Shape;90;p3"/>
          <p:cNvSpPr txBox="1">
            <a:spLocks noGrp="1"/>
          </p:cNvSpPr>
          <p:nvPr>
            <p:ph type="title"/>
          </p:nvPr>
        </p:nvSpPr>
        <p:spPr>
          <a:xfrm>
            <a:off x="415611" y="2867810"/>
            <a:ext cx="11361087" cy="1122406"/>
          </a:xfrm>
          <a:prstGeom prst="rect">
            <a:avLst/>
          </a:prstGeom>
        </p:spPr>
        <p:txBody>
          <a:bodyPr spcFirstLastPara="1" wrap="square" lIns="255950" tIns="255950" rIns="255950" bIns="255950" anchor="ctr" anchorCtr="0">
            <a:normAutofit/>
          </a:bodyPr>
          <a:lstStyle>
            <a:lvl1pPr lvl="0" algn="ctr">
              <a:spcBef>
                <a:spcPts val="0"/>
              </a:spcBef>
              <a:spcAft>
                <a:spcPts val="0"/>
              </a:spcAft>
              <a:buSzPts val="10100"/>
              <a:buNone/>
              <a:defRPr sz="4009"/>
            </a:lvl1pPr>
            <a:lvl2pPr lvl="1" algn="ctr">
              <a:spcBef>
                <a:spcPts val="0"/>
              </a:spcBef>
              <a:spcAft>
                <a:spcPts val="0"/>
              </a:spcAft>
              <a:buSzPts val="10100"/>
              <a:buNone/>
              <a:defRPr sz="4009"/>
            </a:lvl2pPr>
            <a:lvl3pPr lvl="2" algn="ctr">
              <a:spcBef>
                <a:spcPts val="0"/>
              </a:spcBef>
              <a:spcAft>
                <a:spcPts val="0"/>
              </a:spcAft>
              <a:buSzPts val="10100"/>
              <a:buNone/>
              <a:defRPr sz="4009"/>
            </a:lvl3pPr>
            <a:lvl4pPr lvl="3" algn="ctr">
              <a:spcBef>
                <a:spcPts val="0"/>
              </a:spcBef>
              <a:spcAft>
                <a:spcPts val="0"/>
              </a:spcAft>
              <a:buSzPts val="10100"/>
              <a:buNone/>
              <a:defRPr sz="4009"/>
            </a:lvl4pPr>
            <a:lvl5pPr lvl="4" algn="ctr">
              <a:spcBef>
                <a:spcPts val="0"/>
              </a:spcBef>
              <a:spcAft>
                <a:spcPts val="0"/>
              </a:spcAft>
              <a:buSzPts val="10100"/>
              <a:buNone/>
              <a:defRPr sz="4009"/>
            </a:lvl5pPr>
            <a:lvl6pPr lvl="5" algn="ctr">
              <a:spcBef>
                <a:spcPts val="0"/>
              </a:spcBef>
              <a:spcAft>
                <a:spcPts val="0"/>
              </a:spcAft>
              <a:buSzPts val="10100"/>
              <a:buNone/>
              <a:defRPr sz="4009"/>
            </a:lvl6pPr>
            <a:lvl7pPr lvl="6" algn="ctr">
              <a:spcBef>
                <a:spcPts val="0"/>
              </a:spcBef>
              <a:spcAft>
                <a:spcPts val="0"/>
              </a:spcAft>
              <a:buSzPts val="10100"/>
              <a:buNone/>
              <a:defRPr sz="4009"/>
            </a:lvl7pPr>
            <a:lvl8pPr lvl="7" algn="ctr">
              <a:spcBef>
                <a:spcPts val="0"/>
              </a:spcBef>
              <a:spcAft>
                <a:spcPts val="0"/>
              </a:spcAft>
              <a:buSzPts val="10100"/>
              <a:buNone/>
              <a:defRPr sz="4009"/>
            </a:lvl8pPr>
            <a:lvl9pPr lvl="8" algn="ctr">
              <a:spcBef>
                <a:spcPts val="0"/>
              </a:spcBef>
              <a:spcAft>
                <a:spcPts val="0"/>
              </a:spcAft>
              <a:buSzPts val="10100"/>
              <a:buNone/>
              <a:defRPr sz="4009"/>
            </a:lvl9pPr>
          </a:lstStyle>
          <a:p>
            <a:r>
              <a:rPr lang="en-US"/>
              <a:t>Click to edit Master title style</a:t>
            </a:r>
            <a:endParaRPr/>
          </a:p>
        </p:txBody>
      </p:sp>
      <p:sp>
        <p:nvSpPr>
          <p:cNvPr id="91" name="Google Shape;91;p3"/>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9401084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B47E979-61C5-AA40-B9CB-A07D652542E2}" type="datetimeFigureOut">
              <a:rPr lang="en-US" smtClean="0"/>
              <a:t>3/5/24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1038519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B47E979-61C5-AA40-B9CB-A07D652542E2}" type="datetimeFigureOut">
              <a:rPr lang="en-US" smtClean="0"/>
              <a:t>3/5/24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3803307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7E979-61C5-AA40-B9CB-A07D652542E2}" type="datetimeFigureOut">
              <a:rPr lang="en-US" smtClean="0"/>
              <a:t>3/5/24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10604154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B47E979-61C5-AA40-B9CB-A07D652542E2}" type="datetimeFigureOut">
              <a:rPr lang="en-US" smtClean="0"/>
              <a:t>3/5/24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29012189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EB47E979-61C5-AA40-B9CB-A07D652542E2}" type="datetimeFigureOut">
              <a:rPr lang="en-US" smtClean="0"/>
              <a:t>3/5/24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24602643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47E979-61C5-AA40-B9CB-A07D652542E2}" type="datetimeFigureOut">
              <a:rPr lang="en-US" smtClean="0"/>
              <a:t>3/5/24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14206050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B47E979-61C5-AA40-B9CB-A07D652542E2}" type="datetimeFigureOut">
              <a:rPr lang="en-US" smtClean="0"/>
              <a:t>3/5/24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7F187E-7B23-9849-B795-C1B9E6A4B8CB}" type="slidenum">
              <a:rPr lang="en-US" smtClean="0"/>
              <a:t>‹#›</a:t>
            </a:fld>
            <a:endParaRPr lang="en-US" dirty="0"/>
          </a:p>
        </p:txBody>
      </p:sp>
    </p:spTree>
    <p:extLst>
      <p:ext uri="{BB962C8B-B14F-4D97-AF65-F5344CB8AC3E}">
        <p14:creationId xmlns:p14="http://schemas.microsoft.com/office/powerpoint/2010/main" val="28087407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2"/>
        <p:cNvGrpSpPr/>
        <p:nvPr/>
      </p:nvGrpSpPr>
      <p:grpSpPr>
        <a:xfrm>
          <a:off x="0" y="0"/>
          <a:ext cx="0" cy="0"/>
          <a:chOff x="0" y="0"/>
          <a:chExt cx="0" cy="0"/>
        </a:xfrm>
      </p:grpSpPr>
      <p:sp>
        <p:nvSpPr>
          <p:cNvPr id="93" name="Google Shape;93;p4"/>
          <p:cNvSpPr txBox="1">
            <a:spLocks noGrp="1"/>
          </p:cNvSpPr>
          <p:nvPr>
            <p:ph type="body" idx="1"/>
          </p:nvPr>
        </p:nvSpPr>
        <p:spPr>
          <a:xfrm>
            <a:off x="984144" y="2143450"/>
            <a:ext cx="10223930" cy="3642016"/>
          </a:xfrm>
          <a:prstGeom prst="rect">
            <a:avLst/>
          </a:prstGeom>
        </p:spPr>
        <p:txBody>
          <a:bodyPr spcFirstLastPara="1" wrap="square" lIns="255950" tIns="255950" rIns="255950" bIns="255950" anchor="t" anchorCtr="0">
            <a:normAutofit/>
          </a:bodyPr>
          <a:lstStyle>
            <a:lvl1pPr marL="181463" lvl="0" indent="-126016">
              <a:lnSpc>
                <a:spcPct val="100000"/>
              </a:lnSpc>
              <a:spcBef>
                <a:spcPts val="0"/>
              </a:spcBef>
              <a:spcAft>
                <a:spcPts val="0"/>
              </a:spcAft>
              <a:buSzPts val="1400"/>
              <a:buFont typeface="Roboto"/>
              <a:buChar char="●"/>
              <a:defRPr sz="1667" b="1"/>
            </a:lvl1pPr>
            <a:lvl2pPr marL="362925" lvl="1" indent="-104845">
              <a:spcBef>
                <a:spcPts val="0"/>
              </a:spcBef>
              <a:spcAft>
                <a:spcPts val="0"/>
              </a:spcAft>
              <a:buSzPts val="560"/>
              <a:buFont typeface="Roboto"/>
              <a:buChar char="○"/>
              <a:defRPr/>
            </a:lvl2pPr>
            <a:lvl3pPr marL="544388" lvl="2" indent="-104845">
              <a:spcBef>
                <a:spcPts val="0"/>
              </a:spcBef>
              <a:spcAft>
                <a:spcPts val="0"/>
              </a:spcAft>
              <a:buSzPts val="560"/>
              <a:buFont typeface="Roboto"/>
              <a:buChar char="■"/>
              <a:defRPr/>
            </a:lvl3pPr>
            <a:lvl4pPr marL="725851" lvl="3" indent="-104845">
              <a:spcBef>
                <a:spcPts val="0"/>
              </a:spcBef>
              <a:spcAft>
                <a:spcPts val="0"/>
              </a:spcAft>
              <a:buSzPts val="560"/>
              <a:buFont typeface="Roboto"/>
              <a:buChar char="●"/>
              <a:defRPr/>
            </a:lvl4pPr>
            <a:lvl5pPr marL="907313" lvl="4" indent="-104845">
              <a:spcBef>
                <a:spcPts val="0"/>
              </a:spcBef>
              <a:spcAft>
                <a:spcPts val="0"/>
              </a:spcAft>
              <a:buSzPts val="560"/>
              <a:buFont typeface="Roboto"/>
              <a:buChar char="○"/>
              <a:defRPr/>
            </a:lvl5pPr>
            <a:lvl6pPr marL="1088776" lvl="5" indent="-104845">
              <a:spcBef>
                <a:spcPts val="0"/>
              </a:spcBef>
              <a:spcAft>
                <a:spcPts val="0"/>
              </a:spcAft>
              <a:buSzPts val="560"/>
              <a:buFont typeface="Roboto"/>
              <a:buChar char="■"/>
              <a:defRPr/>
            </a:lvl6pPr>
            <a:lvl7pPr marL="1270239" lvl="6" indent="-104845">
              <a:spcBef>
                <a:spcPts val="0"/>
              </a:spcBef>
              <a:spcAft>
                <a:spcPts val="0"/>
              </a:spcAft>
              <a:buSzPts val="560"/>
              <a:buFont typeface="Roboto"/>
              <a:buChar char="●"/>
              <a:defRPr/>
            </a:lvl7pPr>
            <a:lvl8pPr marL="1451701" lvl="7" indent="-104845">
              <a:spcBef>
                <a:spcPts val="0"/>
              </a:spcBef>
              <a:spcAft>
                <a:spcPts val="0"/>
              </a:spcAft>
              <a:buSzPts val="560"/>
              <a:buFont typeface="Roboto"/>
              <a:buChar char="○"/>
              <a:defRPr/>
            </a:lvl8pPr>
            <a:lvl9pPr marL="1633164" lvl="8" indent="-104845">
              <a:spcBef>
                <a:spcPts val="0"/>
              </a:spcBef>
              <a:spcAft>
                <a:spcPts val="0"/>
              </a:spcAft>
              <a:buSzPts val="560"/>
              <a:buFont typeface="Roboto"/>
              <a:buChar char="■"/>
              <a:defRPr/>
            </a:lvl9pPr>
          </a:lstStyle>
          <a:p>
            <a:pPr lvl="0"/>
            <a:r>
              <a:rPr lang="en-US"/>
              <a:t>Click to edit Master text styles</a:t>
            </a:r>
          </a:p>
        </p:txBody>
      </p:sp>
      <p:sp>
        <p:nvSpPr>
          <p:cNvPr id="94" name="Google Shape;94;p4"/>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
        <p:nvSpPr>
          <p:cNvPr id="95" name="Google Shape;95;p4"/>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Tree>
    <p:extLst>
      <p:ext uri="{BB962C8B-B14F-4D97-AF65-F5344CB8AC3E}">
        <p14:creationId xmlns:p14="http://schemas.microsoft.com/office/powerpoint/2010/main" val="141969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92"/>
        <p:cNvGrpSpPr/>
        <p:nvPr/>
      </p:nvGrpSpPr>
      <p:grpSpPr>
        <a:xfrm>
          <a:off x="0" y="0"/>
          <a:ext cx="0" cy="0"/>
          <a:chOff x="0" y="0"/>
          <a:chExt cx="0" cy="0"/>
        </a:xfrm>
      </p:grpSpPr>
      <p:sp>
        <p:nvSpPr>
          <p:cNvPr id="93" name="Google Shape;93;p4"/>
          <p:cNvSpPr txBox="1">
            <a:spLocks noGrp="1"/>
          </p:cNvSpPr>
          <p:nvPr>
            <p:ph type="body" idx="1"/>
          </p:nvPr>
        </p:nvSpPr>
        <p:spPr>
          <a:xfrm>
            <a:off x="984144" y="2143450"/>
            <a:ext cx="10223930" cy="3642016"/>
          </a:xfrm>
          <a:prstGeom prst="rect">
            <a:avLst/>
          </a:prstGeom>
        </p:spPr>
        <p:txBody>
          <a:bodyPr spcFirstLastPara="1" wrap="square" lIns="255950" tIns="255950" rIns="255950" bIns="255950" anchor="t" anchorCtr="0">
            <a:normAutofit/>
          </a:bodyPr>
          <a:lstStyle>
            <a:lvl1pPr marL="181463" lvl="0" indent="-126016">
              <a:lnSpc>
                <a:spcPct val="100000"/>
              </a:lnSpc>
              <a:spcBef>
                <a:spcPts val="0"/>
              </a:spcBef>
              <a:spcAft>
                <a:spcPts val="0"/>
              </a:spcAft>
              <a:buSzPts val="1400"/>
              <a:buFont typeface="Roboto"/>
              <a:buChar char="●"/>
              <a:defRPr sz="1667" b="1"/>
            </a:lvl1pPr>
            <a:lvl2pPr marL="362925" lvl="1" indent="-104845">
              <a:spcBef>
                <a:spcPts val="0"/>
              </a:spcBef>
              <a:spcAft>
                <a:spcPts val="0"/>
              </a:spcAft>
              <a:buSzPts val="560"/>
              <a:buFont typeface="Roboto"/>
              <a:buChar char="○"/>
              <a:defRPr/>
            </a:lvl2pPr>
            <a:lvl3pPr marL="544388" lvl="2" indent="-104845">
              <a:spcBef>
                <a:spcPts val="0"/>
              </a:spcBef>
              <a:spcAft>
                <a:spcPts val="0"/>
              </a:spcAft>
              <a:buSzPts val="560"/>
              <a:buFont typeface="Roboto"/>
              <a:buChar char="■"/>
              <a:defRPr/>
            </a:lvl3pPr>
            <a:lvl4pPr marL="725851" lvl="3" indent="-104845">
              <a:spcBef>
                <a:spcPts val="0"/>
              </a:spcBef>
              <a:spcAft>
                <a:spcPts val="0"/>
              </a:spcAft>
              <a:buSzPts val="560"/>
              <a:buFont typeface="Roboto"/>
              <a:buChar char="●"/>
              <a:defRPr/>
            </a:lvl4pPr>
            <a:lvl5pPr marL="907313" lvl="4" indent="-104845">
              <a:spcBef>
                <a:spcPts val="0"/>
              </a:spcBef>
              <a:spcAft>
                <a:spcPts val="0"/>
              </a:spcAft>
              <a:buSzPts val="560"/>
              <a:buFont typeface="Roboto"/>
              <a:buChar char="○"/>
              <a:defRPr/>
            </a:lvl5pPr>
            <a:lvl6pPr marL="1088776" lvl="5" indent="-104845">
              <a:spcBef>
                <a:spcPts val="0"/>
              </a:spcBef>
              <a:spcAft>
                <a:spcPts val="0"/>
              </a:spcAft>
              <a:buSzPts val="560"/>
              <a:buFont typeface="Roboto"/>
              <a:buChar char="■"/>
              <a:defRPr/>
            </a:lvl6pPr>
            <a:lvl7pPr marL="1270239" lvl="6" indent="-104845">
              <a:spcBef>
                <a:spcPts val="0"/>
              </a:spcBef>
              <a:spcAft>
                <a:spcPts val="0"/>
              </a:spcAft>
              <a:buSzPts val="560"/>
              <a:buFont typeface="Roboto"/>
              <a:buChar char="●"/>
              <a:defRPr/>
            </a:lvl7pPr>
            <a:lvl8pPr marL="1451701" lvl="7" indent="-104845">
              <a:spcBef>
                <a:spcPts val="0"/>
              </a:spcBef>
              <a:spcAft>
                <a:spcPts val="0"/>
              </a:spcAft>
              <a:buSzPts val="560"/>
              <a:buFont typeface="Roboto"/>
              <a:buChar char="○"/>
              <a:defRPr/>
            </a:lvl8pPr>
            <a:lvl9pPr marL="1633164" lvl="8" indent="-104845">
              <a:spcBef>
                <a:spcPts val="0"/>
              </a:spcBef>
              <a:spcAft>
                <a:spcPts val="0"/>
              </a:spcAft>
              <a:buSzPts val="560"/>
              <a:buFont typeface="Roboto"/>
              <a:buChar char="■"/>
              <a:defRPr/>
            </a:lvl9pPr>
          </a:lstStyle>
          <a:p>
            <a:pPr lvl="0"/>
            <a:r>
              <a:rPr lang="en-US"/>
              <a:t>Click to edit Master text styles</a:t>
            </a:r>
          </a:p>
        </p:txBody>
      </p:sp>
      <p:sp>
        <p:nvSpPr>
          <p:cNvPr id="94" name="Google Shape;94;p4"/>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
        <p:nvSpPr>
          <p:cNvPr id="95" name="Google Shape;95;p4"/>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sp>
        <p:nvSpPr>
          <p:cNvPr id="96" name="Google Shape;96;p4"/>
          <p:cNvSpPr/>
          <p:nvPr/>
        </p:nvSpPr>
        <p:spPr>
          <a:xfrm rot="10800000" flipH="1">
            <a:off x="10807908" y="6340120"/>
            <a:ext cx="714406" cy="537242"/>
          </a:xfrm>
          <a:custGeom>
            <a:avLst/>
            <a:gdLst/>
            <a:ahLst/>
            <a:cxnLst/>
            <a:rect l="l" t="t" r="r" b="b"/>
            <a:pathLst>
              <a:path w="9302" h="9332" extrusionOk="0">
                <a:moveTo>
                  <a:pt x="0" y="0"/>
                </a:moveTo>
                <a:lnTo>
                  <a:pt x="0" y="9332"/>
                </a:lnTo>
                <a:lnTo>
                  <a:pt x="9301" y="9332"/>
                </a:lnTo>
                <a:lnTo>
                  <a:pt x="9301" y="0"/>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grpSp>
        <p:nvGrpSpPr>
          <p:cNvPr id="97" name="Google Shape;97;p4"/>
          <p:cNvGrpSpPr/>
          <p:nvPr/>
        </p:nvGrpSpPr>
        <p:grpSpPr>
          <a:xfrm rot="10800000" flipH="1">
            <a:off x="8865614" y="5914185"/>
            <a:ext cx="492438" cy="371016"/>
            <a:chOff x="16774148" y="4499496"/>
            <a:chExt cx="676284" cy="679390"/>
          </a:xfrm>
        </p:grpSpPr>
        <p:sp>
          <p:nvSpPr>
            <p:cNvPr id="98" name="Google Shape;98;p4"/>
            <p:cNvSpPr/>
            <p:nvPr/>
          </p:nvSpPr>
          <p:spPr>
            <a:xfrm>
              <a:off x="16774148" y="5026474"/>
              <a:ext cx="155418" cy="152412"/>
            </a:xfrm>
            <a:custGeom>
              <a:avLst/>
              <a:gdLst/>
              <a:ahLst/>
              <a:cxnLst/>
              <a:rect l="l" t="t" r="r" b="b"/>
              <a:pathLst>
                <a:path w="1551" h="1521" extrusionOk="0">
                  <a:moveTo>
                    <a:pt x="1" y="0"/>
                  </a:moveTo>
                  <a:lnTo>
                    <a:pt x="1" y="274"/>
                  </a:lnTo>
                  <a:lnTo>
                    <a:pt x="1247" y="1520"/>
                  </a:lnTo>
                  <a:lnTo>
                    <a:pt x="1551"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99" name="Google Shape;99;p4"/>
            <p:cNvSpPr/>
            <p:nvPr/>
          </p:nvSpPr>
          <p:spPr>
            <a:xfrm>
              <a:off x="16774148" y="4615233"/>
              <a:ext cx="563553" cy="563653"/>
            </a:xfrm>
            <a:custGeom>
              <a:avLst/>
              <a:gdLst/>
              <a:ahLst/>
              <a:cxnLst/>
              <a:rect l="l" t="t" r="r" b="b"/>
              <a:pathLst>
                <a:path w="5624" h="5625"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0" name="Google Shape;100;p4"/>
            <p:cNvSpPr/>
            <p:nvPr/>
          </p:nvSpPr>
          <p:spPr>
            <a:xfrm>
              <a:off x="16774148" y="4889394"/>
              <a:ext cx="289492" cy="289492"/>
            </a:xfrm>
            <a:custGeom>
              <a:avLst/>
              <a:gdLst/>
              <a:ahLst/>
              <a:cxnLst/>
              <a:rect l="l" t="t" r="r" b="b"/>
              <a:pathLst>
                <a:path w="2889" h="2889" extrusionOk="0">
                  <a:moveTo>
                    <a:pt x="1" y="1"/>
                  </a:moveTo>
                  <a:lnTo>
                    <a:pt x="1" y="305"/>
                  </a:lnTo>
                  <a:lnTo>
                    <a:pt x="2615" y="2888"/>
                  </a:lnTo>
                  <a:lnTo>
                    <a:pt x="2888" y="2888"/>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1" name="Google Shape;101;p4"/>
            <p:cNvSpPr/>
            <p:nvPr/>
          </p:nvSpPr>
          <p:spPr>
            <a:xfrm>
              <a:off x="16774148" y="4499496"/>
              <a:ext cx="676284" cy="679390"/>
            </a:xfrm>
            <a:custGeom>
              <a:avLst/>
              <a:gdLst/>
              <a:ahLst/>
              <a:cxnLst/>
              <a:rect l="l" t="t" r="r" b="b"/>
              <a:pathLst>
                <a:path w="6749" h="6780" extrusionOk="0">
                  <a:moveTo>
                    <a:pt x="1" y="1"/>
                  </a:moveTo>
                  <a:lnTo>
                    <a:pt x="1" y="92"/>
                  </a:lnTo>
                  <a:lnTo>
                    <a:pt x="6688" y="6779"/>
                  </a:lnTo>
                  <a:lnTo>
                    <a:pt x="6748" y="6779"/>
                  </a:lnTo>
                  <a:lnTo>
                    <a:pt x="6748" y="6597"/>
                  </a:lnTo>
                  <a:lnTo>
                    <a:pt x="21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2" name="Google Shape;102;p4"/>
            <p:cNvSpPr/>
            <p:nvPr/>
          </p:nvSpPr>
          <p:spPr>
            <a:xfrm>
              <a:off x="16774148" y="4752313"/>
              <a:ext cx="426573" cy="426573"/>
            </a:xfrm>
            <a:custGeom>
              <a:avLst/>
              <a:gdLst/>
              <a:ahLst/>
              <a:cxnLst/>
              <a:rect l="l" t="t" r="r" b="b"/>
              <a:pathLst>
                <a:path w="4257" h="4257" extrusionOk="0">
                  <a:moveTo>
                    <a:pt x="1" y="1"/>
                  </a:moveTo>
                  <a:lnTo>
                    <a:pt x="1" y="305"/>
                  </a:lnTo>
                  <a:lnTo>
                    <a:pt x="3952" y="4256"/>
                  </a:lnTo>
                  <a:lnTo>
                    <a:pt x="4256" y="4256"/>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3" name="Google Shape;103;p4"/>
            <p:cNvSpPr/>
            <p:nvPr/>
          </p:nvSpPr>
          <p:spPr>
            <a:xfrm>
              <a:off x="17173165" y="4499496"/>
              <a:ext cx="277267" cy="280374"/>
            </a:xfrm>
            <a:custGeom>
              <a:avLst/>
              <a:gdLst/>
              <a:ahLst/>
              <a:cxnLst/>
              <a:rect l="l" t="t" r="r" b="b"/>
              <a:pathLst>
                <a:path w="2767" h="2798" extrusionOk="0">
                  <a:moveTo>
                    <a:pt x="0" y="1"/>
                  </a:moveTo>
                  <a:lnTo>
                    <a:pt x="2766" y="2797"/>
                  </a:lnTo>
                  <a:lnTo>
                    <a:pt x="2766" y="249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4" name="Google Shape;104;p4"/>
            <p:cNvSpPr/>
            <p:nvPr/>
          </p:nvSpPr>
          <p:spPr>
            <a:xfrm>
              <a:off x="17310245" y="4499496"/>
              <a:ext cx="140187" cy="143293"/>
            </a:xfrm>
            <a:custGeom>
              <a:avLst/>
              <a:gdLst/>
              <a:ahLst/>
              <a:cxnLst/>
              <a:rect l="l" t="t" r="r" b="b"/>
              <a:pathLst>
                <a:path w="1399" h="1430" extrusionOk="0">
                  <a:moveTo>
                    <a:pt x="0" y="1"/>
                  </a:moveTo>
                  <a:lnTo>
                    <a:pt x="1398" y="1430"/>
                  </a:lnTo>
                  <a:lnTo>
                    <a:pt x="1398" y="1126"/>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5" name="Google Shape;105;p4"/>
            <p:cNvSpPr/>
            <p:nvPr/>
          </p:nvSpPr>
          <p:spPr>
            <a:xfrm>
              <a:off x="16902110" y="4499496"/>
              <a:ext cx="548322" cy="548422"/>
            </a:xfrm>
            <a:custGeom>
              <a:avLst/>
              <a:gdLst/>
              <a:ahLst/>
              <a:cxnLst/>
              <a:rect l="l" t="t" r="r" b="b"/>
              <a:pathLst>
                <a:path w="5472" h="5473" extrusionOk="0">
                  <a:moveTo>
                    <a:pt x="0" y="1"/>
                  </a:moveTo>
                  <a:lnTo>
                    <a:pt x="5471" y="5472"/>
                  </a:lnTo>
                  <a:lnTo>
                    <a:pt x="5471" y="5229"/>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6" name="Google Shape;106;p4"/>
            <p:cNvSpPr/>
            <p:nvPr/>
          </p:nvSpPr>
          <p:spPr>
            <a:xfrm>
              <a:off x="17039191" y="4499496"/>
              <a:ext cx="411241" cy="417454"/>
            </a:xfrm>
            <a:custGeom>
              <a:avLst/>
              <a:gdLst/>
              <a:ahLst/>
              <a:cxnLst/>
              <a:rect l="l" t="t" r="r" b="b"/>
              <a:pathLst>
                <a:path w="4104" h="4166" extrusionOk="0">
                  <a:moveTo>
                    <a:pt x="0" y="1"/>
                  </a:moveTo>
                  <a:lnTo>
                    <a:pt x="4103" y="4165"/>
                  </a:lnTo>
                  <a:lnTo>
                    <a:pt x="4103" y="3861"/>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grpSp>
        <p:nvGrpSpPr>
          <p:cNvPr id="107" name="Google Shape;107;p4"/>
          <p:cNvGrpSpPr/>
          <p:nvPr/>
        </p:nvGrpSpPr>
        <p:grpSpPr>
          <a:xfrm rot="10800000" flipH="1">
            <a:off x="10810630" y="6186974"/>
            <a:ext cx="232976" cy="176370"/>
            <a:chOff x="19445313" y="4356403"/>
            <a:chExt cx="319955" cy="322961"/>
          </a:xfrm>
        </p:grpSpPr>
        <p:sp>
          <p:nvSpPr>
            <p:cNvPr id="108" name="Google Shape;108;p4"/>
            <p:cNvSpPr/>
            <p:nvPr/>
          </p:nvSpPr>
          <p:spPr>
            <a:xfrm>
              <a:off x="19445313" y="4603108"/>
              <a:ext cx="73250" cy="76256"/>
            </a:xfrm>
            <a:custGeom>
              <a:avLst/>
              <a:gdLst/>
              <a:ahLst/>
              <a:cxnLst/>
              <a:rect l="l" t="t" r="r" b="b"/>
              <a:pathLst>
                <a:path w="731" h="761" extrusionOk="0">
                  <a:moveTo>
                    <a:pt x="1" y="0"/>
                  </a:moveTo>
                  <a:lnTo>
                    <a:pt x="1" y="152"/>
                  </a:lnTo>
                  <a:lnTo>
                    <a:pt x="578" y="760"/>
                  </a:lnTo>
                  <a:lnTo>
                    <a:pt x="730" y="76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09" name="Google Shape;109;p4"/>
            <p:cNvSpPr/>
            <p:nvPr/>
          </p:nvSpPr>
          <p:spPr>
            <a:xfrm>
              <a:off x="19445313" y="4408209"/>
              <a:ext cx="268149" cy="271155"/>
            </a:xfrm>
            <a:custGeom>
              <a:avLst/>
              <a:gdLst/>
              <a:ahLst/>
              <a:cxnLst/>
              <a:rect l="l" t="t" r="r" b="b"/>
              <a:pathLst>
                <a:path w="2676" h="2706" extrusionOk="0">
                  <a:moveTo>
                    <a:pt x="1" y="0"/>
                  </a:moveTo>
                  <a:lnTo>
                    <a:pt x="1" y="152"/>
                  </a:lnTo>
                  <a:lnTo>
                    <a:pt x="2524" y="2705"/>
                  </a:lnTo>
                  <a:lnTo>
                    <a:pt x="2676" y="2705"/>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0" name="Google Shape;110;p4"/>
            <p:cNvSpPr/>
            <p:nvPr/>
          </p:nvSpPr>
          <p:spPr>
            <a:xfrm>
              <a:off x="19445313" y="4539177"/>
              <a:ext cx="137181" cy="140187"/>
            </a:xfrm>
            <a:custGeom>
              <a:avLst/>
              <a:gdLst/>
              <a:ahLst/>
              <a:cxnLst/>
              <a:rect l="l" t="t" r="r" b="b"/>
              <a:pathLst>
                <a:path w="1369" h="1399" extrusionOk="0">
                  <a:moveTo>
                    <a:pt x="1" y="0"/>
                  </a:moveTo>
                  <a:lnTo>
                    <a:pt x="1" y="152"/>
                  </a:lnTo>
                  <a:lnTo>
                    <a:pt x="1217" y="1398"/>
                  </a:lnTo>
                  <a:lnTo>
                    <a:pt x="1368" y="1398"/>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1" name="Google Shape;111;p4"/>
            <p:cNvSpPr/>
            <p:nvPr/>
          </p:nvSpPr>
          <p:spPr>
            <a:xfrm>
              <a:off x="19445313" y="4356403"/>
              <a:ext cx="319955" cy="322961"/>
            </a:xfrm>
            <a:custGeom>
              <a:avLst/>
              <a:gdLst/>
              <a:ahLst/>
              <a:cxnLst/>
              <a:rect l="l" t="t" r="r" b="b"/>
              <a:pathLst>
                <a:path w="3193" h="3223" extrusionOk="0">
                  <a:moveTo>
                    <a:pt x="1" y="0"/>
                  </a:moveTo>
                  <a:lnTo>
                    <a:pt x="1" y="31"/>
                  </a:lnTo>
                  <a:lnTo>
                    <a:pt x="3162" y="3222"/>
                  </a:lnTo>
                  <a:lnTo>
                    <a:pt x="3192" y="3222"/>
                  </a:lnTo>
                  <a:lnTo>
                    <a:pt x="3192" y="3101"/>
                  </a:lnTo>
                  <a:lnTo>
                    <a:pt x="9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2" name="Google Shape;112;p4"/>
            <p:cNvSpPr/>
            <p:nvPr/>
          </p:nvSpPr>
          <p:spPr>
            <a:xfrm>
              <a:off x="19445313" y="4475146"/>
              <a:ext cx="201111" cy="204218"/>
            </a:xfrm>
            <a:custGeom>
              <a:avLst/>
              <a:gdLst/>
              <a:ahLst/>
              <a:cxnLst/>
              <a:rect l="l" t="t" r="r" b="b"/>
              <a:pathLst>
                <a:path w="2007" h="2038" extrusionOk="0">
                  <a:moveTo>
                    <a:pt x="1" y="1"/>
                  </a:moveTo>
                  <a:lnTo>
                    <a:pt x="1" y="153"/>
                  </a:lnTo>
                  <a:lnTo>
                    <a:pt x="1885" y="2037"/>
                  </a:lnTo>
                  <a:lnTo>
                    <a:pt x="2007" y="2037"/>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3" name="Google Shape;113;p4"/>
            <p:cNvSpPr/>
            <p:nvPr/>
          </p:nvSpPr>
          <p:spPr>
            <a:xfrm>
              <a:off x="19637206" y="4356403"/>
              <a:ext cx="128062" cy="134074"/>
            </a:xfrm>
            <a:custGeom>
              <a:avLst/>
              <a:gdLst/>
              <a:ahLst/>
              <a:cxnLst/>
              <a:rect l="l" t="t" r="r" b="b"/>
              <a:pathLst>
                <a:path w="1278" h="1338" extrusionOk="0">
                  <a:moveTo>
                    <a:pt x="1" y="0"/>
                  </a:moveTo>
                  <a:lnTo>
                    <a:pt x="1277" y="1338"/>
                  </a:lnTo>
                  <a:lnTo>
                    <a:pt x="1277" y="1186"/>
                  </a:lnTo>
                  <a:lnTo>
                    <a:pt x="9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4" name="Google Shape;114;p4"/>
            <p:cNvSpPr/>
            <p:nvPr/>
          </p:nvSpPr>
          <p:spPr>
            <a:xfrm>
              <a:off x="19701136" y="4356403"/>
              <a:ext cx="64131" cy="67137"/>
            </a:xfrm>
            <a:custGeom>
              <a:avLst/>
              <a:gdLst/>
              <a:ahLst/>
              <a:cxnLst/>
              <a:rect l="l" t="t" r="r" b="b"/>
              <a:pathLst>
                <a:path w="640" h="670" extrusionOk="0">
                  <a:moveTo>
                    <a:pt x="1" y="0"/>
                  </a:moveTo>
                  <a:lnTo>
                    <a:pt x="639" y="669"/>
                  </a:lnTo>
                  <a:lnTo>
                    <a:pt x="639" y="517"/>
                  </a:lnTo>
                  <a:lnTo>
                    <a:pt x="12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5" name="Google Shape;115;p4"/>
            <p:cNvSpPr/>
            <p:nvPr/>
          </p:nvSpPr>
          <p:spPr>
            <a:xfrm>
              <a:off x="19503232" y="4356403"/>
              <a:ext cx="262036" cy="262036"/>
            </a:xfrm>
            <a:custGeom>
              <a:avLst/>
              <a:gdLst/>
              <a:ahLst/>
              <a:cxnLst/>
              <a:rect l="l" t="t" r="r" b="b"/>
              <a:pathLst>
                <a:path w="2615" h="2615" extrusionOk="0">
                  <a:moveTo>
                    <a:pt x="0" y="0"/>
                  </a:moveTo>
                  <a:lnTo>
                    <a:pt x="2614" y="2614"/>
                  </a:lnTo>
                  <a:lnTo>
                    <a:pt x="2614" y="2462"/>
                  </a:lnTo>
                  <a:lnTo>
                    <a:pt x="15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16" name="Google Shape;116;p4"/>
            <p:cNvSpPr/>
            <p:nvPr/>
          </p:nvSpPr>
          <p:spPr>
            <a:xfrm>
              <a:off x="19567162" y="4356403"/>
              <a:ext cx="198105" cy="198105"/>
            </a:xfrm>
            <a:custGeom>
              <a:avLst/>
              <a:gdLst/>
              <a:ahLst/>
              <a:cxnLst/>
              <a:rect l="l" t="t" r="r" b="b"/>
              <a:pathLst>
                <a:path w="1977" h="1977" extrusionOk="0">
                  <a:moveTo>
                    <a:pt x="1" y="0"/>
                  </a:moveTo>
                  <a:lnTo>
                    <a:pt x="1976" y="1976"/>
                  </a:lnTo>
                  <a:lnTo>
                    <a:pt x="1976" y="1824"/>
                  </a:lnTo>
                  <a:lnTo>
                    <a:pt x="15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117" name="Google Shape;117;p4"/>
          <p:cNvSpPr/>
          <p:nvPr/>
        </p:nvSpPr>
        <p:spPr>
          <a:xfrm rot="10800000" flipH="1">
            <a:off x="8084597" y="5854416"/>
            <a:ext cx="680883" cy="510705"/>
          </a:xfrm>
          <a:custGeom>
            <a:avLst/>
            <a:gdLst/>
            <a:ahLst/>
            <a:cxnLst/>
            <a:rect l="l" t="t" r="r" b="b"/>
            <a:pathLst>
              <a:path w="9332" h="9333" extrusionOk="0">
                <a:moveTo>
                  <a:pt x="0" y="1"/>
                </a:moveTo>
                <a:lnTo>
                  <a:pt x="0" y="9332"/>
                </a:lnTo>
                <a:lnTo>
                  <a:pt x="9332" y="9332"/>
                </a:lnTo>
                <a:lnTo>
                  <a:pt x="933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18" name="Google Shape;118;p4"/>
          <p:cNvSpPr/>
          <p:nvPr/>
        </p:nvSpPr>
        <p:spPr>
          <a:xfrm rot="10800000" flipH="1">
            <a:off x="8767669" y="6366708"/>
            <a:ext cx="678694" cy="509009"/>
          </a:xfrm>
          <a:custGeom>
            <a:avLst/>
            <a:gdLst/>
            <a:ahLst/>
            <a:cxnLst/>
            <a:rect l="l" t="t" r="r" b="b"/>
            <a:pathLst>
              <a:path w="9302" h="9302" extrusionOk="0">
                <a:moveTo>
                  <a:pt x="0" y="1"/>
                </a:moveTo>
                <a:lnTo>
                  <a:pt x="0" y="9302"/>
                </a:lnTo>
                <a:lnTo>
                  <a:pt x="9301" y="9302"/>
                </a:lnTo>
                <a:lnTo>
                  <a:pt x="9301"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19" name="Google Shape;119;p4"/>
          <p:cNvSpPr/>
          <p:nvPr/>
        </p:nvSpPr>
        <p:spPr>
          <a:xfrm rot="10800000" flipH="1">
            <a:off x="10127100" y="6365066"/>
            <a:ext cx="678694" cy="509009"/>
          </a:xfrm>
          <a:custGeom>
            <a:avLst/>
            <a:gdLst/>
            <a:ahLst/>
            <a:cxnLst/>
            <a:rect l="l" t="t" r="r" b="b"/>
            <a:pathLst>
              <a:path w="9302" h="9302" extrusionOk="0">
                <a:moveTo>
                  <a:pt x="1" y="1"/>
                </a:moveTo>
                <a:lnTo>
                  <a:pt x="1" y="9302"/>
                </a:lnTo>
                <a:lnTo>
                  <a:pt x="9302" y="9302"/>
                </a:lnTo>
                <a:lnTo>
                  <a:pt x="930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0" name="Google Shape;120;p4"/>
          <p:cNvSpPr/>
          <p:nvPr/>
        </p:nvSpPr>
        <p:spPr>
          <a:xfrm rot="10800000" flipH="1">
            <a:off x="10348906" y="6533058"/>
            <a:ext cx="232895" cy="174667"/>
          </a:xfrm>
          <a:custGeom>
            <a:avLst/>
            <a:gdLst/>
            <a:ahLst/>
            <a:cxnLst/>
            <a:rect l="l" t="t" r="r" b="b"/>
            <a:pathLst>
              <a:path w="3192" h="3192" extrusionOk="0">
                <a:moveTo>
                  <a:pt x="0" y="0"/>
                </a:moveTo>
                <a:lnTo>
                  <a:pt x="0" y="3192"/>
                </a:lnTo>
                <a:lnTo>
                  <a:pt x="3192" y="3192"/>
                </a:lnTo>
                <a:lnTo>
                  <a:pt x="3192"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1" name="Google Shape;121;p4"/>
          <p:cNvSpPr/>
          <p:nvPr/>
        </p:nvSpPr>
        <p:spPr>
          <a:xfrm rot="10800000" flipH="1">
            <a:off x="9448480" y="5856113"/>
            <a:ext cx="678694" cy="509009"/>
          </a:xfrm>
          <a:custGeom>
            <a:avLst/>
            <a:gdLst/>
            <a:ahLst/>
            <a:cxnLst/>
            <a:rect l="l" t="t" r="r" b="b"/>
            <a:pathLst>
              <a:path w="9302" h="9302" extrusionOk="0">
                <a:moveTo>
                  <a:pt x="1" y="1"/>
                </a:moveTo>
                <a:lnTo>
                  <a:pt x="1" y="9302"/>
                </a:lnTo>
                <a:lnTo>
                  <a:pt x="9302" y="9302"/>
                </a:lnTo>
                <a:lnTo>
                  <a:pt x="9302"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2" name="Google Shape;122;p4"/>
          <p:cNvSpPr/>
          <p:nvPr/>
        </p:nvSpPr>
        <p:spPr>
          <a:xfrm rot="10800000" flipH="1">
            <a:off x="9446290" y="6366708"/>
            <a:ext cx="680883" cy="509009"/>
          </a:xfrm>
          <a:custGeom>
            <a:avLst/>
            <a:gdLst/>
            <a:ahLst/>
            <a:cxnLst/>
            <a:rect l="l" t="t" r="r" b="b"/>
            <a:pathLst>
              <a:path w="9332" h="9302" extrusionOk="0">
                <a:moveTo>
                  <a:pt x="0" y="1"/>
                </a:moveTo>
                <a:lnTo>
                  <a:pt x="0" y="9302"/>
                </a:lnTo>
                <a:lnTo>
                  <a:pt x="9332" y="9302"/>
                </a:lnTo>
                <a:lnTo>
                  <a:pt x="9332" y="1"/>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3" name="Google Shape;123;p4"/>
          <p:cNvSpPr/>
          <p:nvPr/>
        </p:nvSpPr>
        <p:spPr>
          <a:xfrm rot="10800000" flipH="1">
            <a:off x="8767669" y="6365066"/>
            <a:ext cx="678694" cy="510650"/>
          </a:xfrm>
          <a:custGeom>
            <a:avLst/>
            <a:gdLst/>
            <a:ahLst/>
            <a:cxnLst/>
            <a:rect l="l" t="t" r="r" b="b"/>
            <a:pathLst>
              <a:path w="9302" h="9332" extrusionOk="0">
                <a:moveTo>
                  <a:pt x="0" y="1"/>
                </a:moveTo>
                <a:lnTo>
                  <a:pt x="9301" y="9332"/>
                </a:lnTo>
                <a:lnTo>
                  <a:pt x="9301"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4" name="Google Shape;124;p4"/>
          <p:cNvSpPr/>
          <p:nvPr/>
        </p:nvSpPr>
        <p:spPr>
          <a:xfrm rot="10800000" flipH="1">
            <a:off x="9446290" y="6365066"/>
            <a:ext cx="678694" cy="512292"/>
          </a:xfrm>
          <a:custGeom>
            <a:avLst/>
            <a:gdLst/>
            <a:ahLst/>
            <a:cxnLst/>
            <a:rect l="l" t="t" r="r" b="b"/>
            <a:pathLst>
              <a:path w="9302" h="9362" extrusionOk="0">
                <a:moveTo>
                  <a:pt x="0" y="0"/>
                </a:moveTo>
                <a:cubicBezTo>
                  <a:pt x="61" y="5167"/>
                  <a:pt x="4195" y="9362"/>
                  <a:pt x="9301" y="9362"/>
                </a:cubicBezTo>
                <a:lnTo>
                  <a:pt x="9301" y="5015"/>
                </a:lnTo>
                <a:cubicBezTo>
                  <a:pt x="6566" y="4985"/>
                  <a:pt x="4347" y="2766"/>
                  <a:pt x="4347" y="0"/>
                </a:cubicBezTo>
                <a:close/>
              </a:path>
            </a:pathLst>
          </a:custGeom>
          <a:solidFill>
            <a:srgbClr val="FFFFFF"/>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5" name="Google Shape;125;p4"/>
          <p:cNvSpPr/>
          <p:nvPr/>
        </p:nvSpPr>
        <p:spPr>
          <a:xfrm rot="10800000" flipH="1">
            <a:off x="8301952" y="6526382"/>
            <a:ext cx="250625" cy="188019"/>
          </a:xfrm>
          <a:custGeom>
            <a:avLst/>
            <a:gdLst/>
            <a:ahLst/>
            <a:cxnLst/>
            <a:rect l="l" t="t" r="r" b="b"/>
            <a:pathLst>
              <a:path w="3435" h="3436" extrusionOk="0">
                <a:moveTo>
                  <a:pt x="0" y="1"/>
                </a:moveTo>
                <a:lnTo>
                  <a:pt x="3435" y="3436"/>
                </a:lnTo>
                <a:lnTo>
                  <a:pt x="3435"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26" name="Google Shape;126;p4"/>
          <p:cNvSpPr/>
          <p:nvPr/>
        </p:nvSpPr>
        <p:spPr>
          <a:xfrm rot="10800000" flipH="1">
            <a:off x="9663645" y="6039043"/>
            <a:ext cx="248436" cy="188019"/>
          </a:xfrm>
          <a:custGeom>
            <a:avLst/>
            <a:gdLst/>
            <a:ahLst/>
            <a:cxnLst/>
            <a:rect l="l" t="t" r="r" b="b"/>
            <a:pathLst>
              <a:path w="3405" h="3436" extrusionOk="0">
                <a:moveTo>
                  <a:pt x="0" y="1"/>
                </a:moveTo>
                <a:lnTo>
                  <a:pt x="3404" y="3435"/>
                </a:lnTo>
                <a:lnTo>
                  <a:pt x="3404" y="1"/>
                </a:lnTo>
                <a:close/>
              </a:path>
            </a:pathLst>
          </a:custGeom>
          <a:solidFill>
            <a:srgbClr val="0055A5"/>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grpSp>
        <p:nvGrpSpPr>
          <p:cNvPr id="127" name="Google Shape;127;p4"/>
          <p:cNvGrpSpPr/>
          <p:nvPr/>
        </p:nvGrpSpPr>
        <p:grpSpPr>
          <a:xfrm rot="10800000" flipH="1">
            <a:off x="10917085" y="4355698"/>
            <a:ext cx="492438" cy="369320"/>
            <a:chOff x="19591512" y="7356441"/>
            <a:chExt cx="676284" cy="676284"/>
          </a:xfrm>
        </p:grpSpPr>
        <p:sp>
          <p:nvSpPr>
            <p:cNvPr id="128" name="Google Shape;128;p4"/>
            <p:cNvSpPr/>
            <p:nvPr/>
          </p:nvSpPr>
          <p:spPr>
            <a:xfrm>
              <a:off x="19591512" y="7880413"/>
              <a:ext cx="152412" cy="152312"/>
            </a:xfrm>
            <a:custGeom>
              <a:avLst/>
              <a:gdLst/>
              <a:ahLst/>
              <a:cxnLst/>
              <a:rect l="l" t="t" r="r" b="b"/>
              <a:pathLst>
                <a:path w="1521" h="1520" extrusionOk="0">
                  <a:moveTo>
                    <a:pt x="1" y="0"/>
                  </a:moveTo>
                  <a:lnTo>
                    <a:pt x="1" y="274"/>
                  </a:lnTo>
                  <a:lnTo>
                    <a:pt x="1217" y="1520"/>
                  </a:lnTo>
                  <a:lnTo>
                    <a:pt x="1520"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29" name="Google Shape;129;p4"/>
            <p:cNvSpPr/>
            <p:nvPr/>
          </p:nvSpPr>
          <p:spPr>
            <a:xfrm>
              <a:off x="19591512" y="7469171"/>
              <a:ext cx="563553" cy="563553"/>
            </a:xfrm>
            <a:custGeom>
              <a:avLst/>
              <a:gdLst/>
              <a:ahLst/>
              <a:cxnLst/>
              <a:rect l="l" t="t" r="r" b="b"/>
              <a:pathLst>
                <a:path w="5624" h="5624"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0" name="Google Shape;130;p4"/>
            <p:cNvSpPr/>
            <p:nvPr/>
          </p:nvSpPr>
          <p:spPr>
            <a:xfrm>
              <a:off x="19591512" y="7743332"/>
              <a:ext cx="289492" cy="289392"/>
            </a:xfrm>
            <a:custGeom>
              <a:avLst/>
              <a:gdLst/>
              <a:ahLst/>
              <a:cxnLst/>
              <a:rect l="l" t="t" r="r" b="b"/>
              <a:pathLst>
                <a:path w="2889" h="2888" extrusionOk="0">
                  <a:moveTo>
                    <a:pt x="1" y="0"/>
                  </a:moveTo>
                  <a:lnTo>
                    <a:pt x="1" y="304"/>
                  </a:lnTo>
                  <a:lnTo>
                    <a:pt x="2584" y="2888"/>
                  </a:lnTo>
                  <a:lnTo>
                    <a:pt x="2888" y="2888"/>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1" name="Google Shape;131;p4"/>
            <p:cNvSpPr/>
            <p:nvPr/>
          </p:nvSpPr>
          <p:spPr>
            <a:xfrm>
              <a:off x="19591512" y="7356441"/>
              <a:ext cx="676284" cy="676284"/>
            </a:xfrm>
            <a:custGeom>
              <a:avLst/>
              <a:gdLst/>
              <a:ahLst/>
              <a:cxnLst/>
              <a:rect l="l" t="t" r="r" b="b"/>
              <a:pathLst>
                <a:path w="6749" h="6749" extrusionOk="0">
                  <a:moveTo>
                    <a:pt x="1" y="1"/>
                  </a:moveTo>
                  <a:lnTo>
                    <a:pt x="1" y="62"/>
                  </a:lnTo>
                  <a:lnTo>
                    <a:pt x="6688" y="6749"/>
                  </a:lnTo>
                  <a:lnTo>
                    <a:pt x="6749" y="6749"/>
                  </a:lnTo>
                  <a:lnTo>
                    <a:pt x="6749" y="6566"/>
                  </a:lnTo>
                  <a:lnTo>
                    <a:pt x="18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2" name="Google Shape;132;p4"/>
            <p:cNvSpPr/>
            <p:nvPr/>
          </p:nvSpPr>
          <p:spPr>
            <a:xfrm>
              <a:off x="19591512" y="7606252"/>
              <a:ext cx="426573" cy="426472"/>
            </a:xfrm>
            <a:custGeom>
              <a:avLst/>
              <a:gdLst/>
              <a:ahLst/>
              <a:cxnLst/>
              <a:rect l="l" t="t" r="r" b="b"/>
              <a:pathLst>
                <a:path w="4257" h="4256" extrusionOk="0">
                  <a:moveTo>
                    <a:pt x="1" y="0"/>
                  </a:moveTo>
                  <a:lnTo>
                    <a:pt x="1" y="304"/>
                  </a:lnTo>
                  <a:lnTo>
                    <a:pt x="3952" y="4256"/>
                  </a:lnTo>
                  <a:lnTo>
                    <a:pt x="4256" y="4256"/>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3" name="Google Shape;133;p4"/>
            <p:cNvSpPr/>
            <p:nvPr/>
          </p:nvSpPr>
          <p:spPr>
            <a:xfrm>
              <a:off x="19990528" y="7356441"/>
              <a:ext cx="277267" cy="277267"/>
            </a:xfrm>
            <a:custGeom>
              <a:avLst/>
              <a:gdLst/>
              <a:ahLst/>
              <a:cxnLst/>
              <a:rect l="l" t="t" r="r" b="b"/>
              <a:pathLst>
                <a:path w="2767" h="2767" extrusionOk="0">
                  <a:moveTo>
                    <a:pt x="1" y="1"/>
                  </a:moveTo>
                  <a:lnTo>
                    <a:pt x="2767" y="2767"/>
                  </a:lnTo>
                  <a:lnTo>
                    <a:pt x="2767" y="246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4" name="Google Shape;134;p4"/>
            <p:cNvSpPr/>
            <p:nvPr/>
          </p:nvSpPr>
          <p:spPr>
            <a:xfrm>
              <a:off x="20127609" y="7356441"/>
              <a:ext cx="140187" cy="140287"/>
            </a:xfrm>
            <a:custGeom>
              <a:avLst/>
              <a:gdLst/>
              <a:ahLst/>
              <a:cxnLst/>
              <a:rect l="l" t="t" r="r" b="b"/>
              <a:pathLst>
                <a:path w="1399" h="1400" extrusionOk="0">
                  <a:moveTo>
                    <a:pt x="0" y="1"/>
                  </a:moveTo>
                  <a:lnTo>
                    <a:pt x="1399" y="1399"/>
                  </a:lnTo>
                  <a:lnTo>
                    <a:pt x="1399" y="1095"/>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5" name="Google Shape;135;p4"/>
            <p:cNvSpPr/>
            <p:nvPr/>
          </p:nvSpPr>
          <p:spPr>
            <a:xfrm>
              <a:off x="19716368" y="7356441"/>
              <a:ext cx="551428" cy="548422"/>
            </a:xfrm>
            <a:custGeom>
              <a:avLst/>
              <a:gdLst/>
              <a:ahLst/>
              <a:cxnLst/>
              <a:rect l="l" t="t" r="r" b="b"/>
              <a:pathLst>
                <a:path w="5503" h="5473" extrusionOk="0">
                  <a:moveTo>
                    <a:pt x="1" y="1"/>
                  </a:moveTo>
                  <a:lnTo>
                    <a:pt x="5503" y="5472"/>
                  </a:lnTo>
                  <a:lnTo>
                    <a:pt x="5503" y="5199"/>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36" name="Google Shape;136;p4"/>
            <p:cNvSpPr/>
            <p:nvPr/>
          </p:nvSpPr>
          <p:spPr>
            <a:xfrm>
              <a:off x="19853448" y="7356441"/>
              <a:ext cx="414348" cy="414348"/>
            </a:xfrm>
            <a:custGeom>
              <a:avLst/>
              <a:gdLst/>
              <a:ahLst/>
              <a:cxnLst/>
              <a:rect l="l" t="t" r="r" b="b"/>
              <a:pathLst>
                <a:path w="4135" h="4135" extrusionOk="0">
                  <a:moveTo>
                    <a:pt x="1" y="1"/>
                  </a:moveTo>
                  <a:lnTo>
                    <a:pt x="4135" y="4135"/>
                  </a:lnTo>
                  <a:lnTo>
                    <a:pt x="4135" y="3831"/>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137" name="Google Shape;137;p4"/>
          <p:cNvSpPr/>
          <p:nvPr/>
        </p:nvSpPr>
        <p:spPr>
          <a:xfrm rot="10800000" flipH="1">
            <a:off x="10814623" y="5315531"/>
            <a:ext cx="680883" cy="510650"/>
          </a:xfrm>
          <a:custGeom>
            <a:avLst/>
            <a:gdLst/>
            <a:ahLst/>
            <a:cxnLst/>
            <a:rect l="l" t="t" r="r" b="b"/>
            <a:pathLst>
              <a:path w="9332" h="9332" extrusionOk="0">
                <a:moveTo>
                  <a:pt x="0" y="0"/>
                </a:moveTo>
                <a:lnTo>
                  <a:pt x="0" y="9332"/>
                </a:lnTo>
                <a:lnTo>
                  <a:pt x="9332" y="9332"/>
                </a:lnTo>
                <a:lnTo>
                  <a:pt x="9332"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38" name="Google Shape;138;p4"/>
          <p:cNvSpPr/>
          <p:nvPr/>
        </p:nvSpPr>
        <p:spPr>
          <a:xfrm rot="10800000" flipH="1">
            <a:off x="10136002" y="4295928"/>
            <a:ext cx="678694" cy="510705"/>
          </a:xfrm>
          <a:custGeom>
            <a:avLst/>
            <a:gdLst/>
            <a:ahLst/>
            <a:cxnLst/>
            <a:rect l="l" t="t" r="r" b="b"/>
            <a:pathLst>
              <a:path w="9302" h="9333" extrusionOk="0">
                <a:moveTo>
                  <a:pt x="0" y="1"/>
                </a:moveTo>
                <a:lnTo>
                  <a:pt x="0" y="9332"/>
                </a:lnTo>
                <a:lnTo>
                  <a:pt x="9301" y="9332"/>
                </a:lnTo>
                <a:lnTo>
                  <a:pt x="9301"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39" name="Google Shape;139;p4"/>
          <p:cNvSpPr/>
          <p:nvPr/>
        </p:nvSpPr>
        <p:spPr>
          <a:xfrm rot="10800000" flipH="1">
            <a:off x="10566260" y="5827822"/>
            <a:ext cx="248436" cy="186323"/>
          </a:xfrm>
          <a:custGeom>
            <a:avLst/>
            <a:gdLst/>
            <a:ahLst/>
            <a:cxnLst/>
            <a:rect l="l" t="t" r="r" b="b"/>
            <a:pathLst>
              <a:path w="3405" h="3405" extrusionOk="0">
                <a:moveTo>
                  <a:pt x="0" y="0"/>
                </a:moveTo>
                <a:lnTo>
                  <a:pt x="0" y="3405"/>
                </a:lnTo>
                <a:lnTo>
                  <a:pt x="3404" y="3405"/>
                </a:lnTo>
                <a:lnTo>
                  <a:pt x="3404"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0" name="Google Shape;140;p4"/>
          <p:cNvSpPr/>
          <p:nvPr/>
        </p:nvSpPr>
        <p:spPr>
          <a:xfrm rot="10800000" flipH="1">
            <a:off x="10816812" y="4806578"/>
            <a:ext cx="678694" cy="509009"/>
          </a:xfrm>
          <a:custGeom>
            <a:avLst/>
            <a:gdLst/>
            <a:ahLst/>
            <a:cxnLst/>
            <a:rect l="l" t="t" r="r" b="b"/>
            <a:pathLst>
              <a:path w="9302" h="9302" extrusionOk="0">
                <a:moveTo>
                  <a:pt x="1" y="1"/>
                </a:moveTo>
                <a:lnTo>
                  <a:pt x="1" y="9302"/>
                </a:lnTo>
                <a:lnTo>
                  <a:pt x="9302" y="9302"/>
                </a:lnTo>
                <a:lnTo>
                  <a:pt x="9302"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1" name="Google Shape;141;p4"/>
          <p:cNvSpPr/>
          <p:nvPr/>
        </p:nvSpPr>
        <p:spPr>
          <a:xfrm rot="10800000" flipH="1">
            <a:off x="11499884" y="5318869"/>
            <a:ext cx="678694" cy="509009"/>
          </a:xfrm>
          <a:custGeom>
            <a:avLst/>
            <a:gdLst/>
            <a:ahLst/>
            <a:cxnLst/>
            <a:rect l="l" t="t" r="r" b="b"/>
            <a:pathLst>
              <a:path w="9302" h="9302" extrusionOk="0">
                <a:moveTo>
                  <a:pt x="1" y="1"/>
                </a:moveTo>
                <a:lnTo>
                  <a:pt x="1" y="9302"/>
                </a:lnTo>
                <a:lnTo>
                  <a:pt x="9302" y="9302"/>
                </a:lnTo>
                <a:lnTo>
                  <a:pt x="9302" y="1"/>
                </a:lnTo>
                <a:close/>
              </a:path>
            </a:pathLst>
          </a:custGeom>
          <a:solidFill>
            <a:schemeClr val="accen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2" name="Google Shape;142;p4"/>
          <p:cNvSpPr/>
          <p:nvPr/>
        </p:nvSpPr>
        <p:spPr>
          <a:xfrm rot="10800000" flipH="1">
            <a:off x="11497695" y="4297624"/>
            <a:ext cx="680883" cy="509009"/>
          </a:xfrm>
          <a:custGeom>
            <a:avLst/>
            <a:gdLst/>
            <a:ahLst/>
            <a:cxnLst/>
            <a:rect l="l" t="t" r="r" b="b"/>
            <a:pathLst>
              <a:path w="9332" h="9302" extrusionOk="0">
                <a:moveTo>
                  <a:pt x="0" y="1"/>
                </a:moveTo>
                <a:lnTo>
                  <a:pt x="0" y="9302"/>
                </a:lnTo>
                <a:lnTo>
                  <a:pt x="9332" y="9302"/>
                </a:lnTo>
                <a:lnTo>
                  <a:pt x="9332"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3" name="Google Shape;143;p4"/>
          <p:cNvSpPr/>
          <p:nvPr/>
        </p:nvSpPr>
        <p:spPr>
          <a:xfrm rot="10800000" flipH="1">
            <a:off x="11497695" y="4808219"/>
            <a:ext cx="678694" cy="509009"/>
          </a:xfrm>
          <a:custGeom>
            <a:avLst/>
            <a:gdLst/>
            <a:ahLst/>
            <a:cxnLst/>
            <a:rect l="l" t="t" r="r" b="b"/>
            <a:pathLst>
              <a:path w="9302" h="9302" extrusionOk="0">
                <a:moveTo>
                  <a:pt x="0" y="0"/>
                </a:moveTo>
                <a:lnTo>
                  <a:pt x="0" y="9301"/>
                </a:lnTo>
                <a:lnTo>
                  <a:pt x="9301" y="9301"/>
                </a:lnTo>
                <a:lnTo>
                  <a:pt x="9301" y="0"/>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4" name="Google Shape;144;p4"/>
          <p:cNvSpPr/>
          <p:nvPr/>
        </p:nvSpPr>
        <p:spPr>
          <a:xfrm rot="10800000" flipH="1">
            <a:off x="11497695" y="5827823"/>
            <a:ext cx="678694" cy="510650"/>
          </a:xfrm>
          <a:custGeom>
            <a:avLst/>
            <a:gdLst/>
            <a:ahLst/>
            <a:cxnLst/>
            <a:rect l="l" t="t" r="r" b="b"/>
            <a:pathLst>
              <a:path w="9302" h="9332" extrusionOk="0">
                <a:moveTo>
                  <a:pt x="0" y="0"/>
                </a:moveTo>
                <a:lnTo>
                  <a:pt x="0" y="9332"/>
                </a:lnTo>
                <a:lnTo>
                  <a:pt x="9301" y="9332"/>
                </a:lnTo>
                <a:lnTo>
                  <a:pt x="9301"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5" name="Google Shape;145;p4"/>
          <p:cNvSpPr/>
          <p:nvPr/>
        </p:nvSpPr>
        <p:spPr>
          <a:xfrm rot="10800000" flipH="1">
            <a:off x="10816812" y="4806578"/>
            <a:ext cx="678694" cy="509009"/>
          </a:xfrm>
          <a:custGeom>
            <a:avLst/>
            <a:gdLst/>
            <a:ahLst/>
            <a:cxnLst/>
            <a:rect l="l" t="t" r="r" b="b"/>
            <a:pathLst>
              <a:path w="9302" h="9302" extrusionOk="0">
                <a:moveTo>
                  <a:pt x="1" y="1"/>
                </a:moveTo>
                <a:lnTo>
                  <a:pt x="9302" y="9302"/>
                </a:lnTo>
                <a:lnTo>
                  <a:pt x="930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6" name="Google Shape;146;p4"/>
          <p:cNvSpPr/>
          <p:nvPr/>
        </p:nvSpPr>
        <p:spPr>
          <a:xfrm rot="10800000" flipH="1">
            <a:off x="11497695" y="4806578"/>
            <a:ext cx="680883" cy="510650"/>
          </a:xfrm>
          <a:custGeom>
            <a:avLst/>
            <a:gdLst/>
            <a:ahLst/>
            <a:cxnLst/>
            <a:rect l="l" t="t" r="r" b="b"/>
            <a:pathLst>
              <a:path w="9332" h="9332" extrusionOk="0">
                <a:moveTo>
                  <a:pt x="0" y="0"/>
                </a:moveTo>
                <a:cubicBezTo>
                  <a:pt x="0" y="5167"/>
                  <a:pt x="4195" y="9332"/>
                  <a:pt x="9332" y="9332"/>
                </a:cubicBezTo>
                <a:lnTo>
                  <a:pt x="9332" y="5015"/>
                </a:lnTo>
                <a:cubicBezTo>
                  <a:pt x="6566" y="4955"/>
                  <a:pt x="4347" y="2766"/>
                  <a:pt x="4347" y="0"/>
                </a:cubicBezTo>
                <a:close/>
              </a:path>
            </a:pathLst>
          </a:custGeom>
          <a:solidFill>
            <a:srgbClr val="FFFFFF"/>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7" name="Google Shape;147;p4"/>
          <p:cNvSpPr/>
          <p:nvPr/>
        </p:nvSpPr>
        <p:spPr>
          <a:xfrm rot="10800000" flipH="1">
            <a:off x="10351095" y="4966252"/>
            <a:ext cx="252886" cy="189660"/>
          </a:xfrm>
          <a:custGeom>
            <a:avLst/>
            <a:gdLst/>
            <a:ahLst/>
            <a:cxnLst/>
            <a:rect l="l" t="t" r="r" b="b"/>
            <a:pathLst>
              <a:path w="3466" h="3466" extrusionOk="0">
                <a:moveTo>
                  <a:pt x="1" y="1"/>
                </a:moveTo>
                <a:lnTo>
                  <a:pt x="3466" y="3466"/>
                </a:lnTo>
                <a:lnTo>
                  <a:pt x="3466"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8" name="Google Shape;148;p4"/>
          <p:cNvSpPr/>
          <p:nvPr/>
        </p:nvSpPr>
        <p:spPr>
          <a:xfrm rot="10800000" flipH="1">
            <a:off x="11712788" y="4480554"/>
            <a:ext cx="250698" cy="186378"/>
          </a:xfrm>
          <a:custGeom>
            <a:avLst/>
            <a:gdLst/>
            <a:ahLst/>
            <a:cxnLst/>
            <a:rect l="l" t="t" r="r" b="b"/>
            <a:pathLst>
              <a:path w="3436" h="3406" extrusionOk="0">
                <a:moveTo>
                  <a:pt x="1" y="1"/>
                </a:moveTo>
                <a:lnTo>
                  <a:pt x="3435" y="3405"/>
                </a:lnTo>
                <a:lnTo>
                  <a:pt x="3435"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49" name="Google Shape;149;p4"/>
          <p:cNvSpPr/>
          <p:nvPr/>
        </p:nvSpPr>
        <p:spPr>
          <a:xfrm rot="10800000" flipH="1">
            <a:off x="10138191" y="5315531"/>
            <a:ext cx="678694" cy="512346"/>
          </a:xfrm>
          <a:custGeom>
            <a:avLst/>
            <a:gdLst/>
            <a:ahLst/>
            <a:cxnLst/>
            <a:rect l="l" t="t" r="r" b="b"/>
            <a:pathLst>
              <a:path w="9302" h="9363" extrusionOk="0">
                <a:moveTo>
                  <a:pt x="1" y="1"/>
                </a:moveTo>
                <a:lnTo>
                  <a:pt x="1" y="9363"/>
                </a:lnTo>
                <a:lnTo>
                  <a:pt x="9302" y="9363"/>
                </a:lnTo>
                <a:lnTo>
                  <a:pt x="1" y="1"/>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50" name="Google Shape;150;p4"/>
          <p:cNvSpPr/>
          <p:nvPr/>
        </p:nvSpPr>
        <p:spPr>
          <a:xfrm rot="10800000" flipH="1">
            <a:off x="11497692" y="6340121"/>
            <a:ext cx="678694" cy="537242"/>
          </a:xfrm>
          <a:custGeom>
            <a:avLst/>
            <a:gdLst/>
            <a:ahLst/>
            <a:cxnLst/>
            <a:rect l="l" t="t" r="r" b="b"/>
            <a:pathLst>
              <a:path w="9302" h="9332" extrusionOk="0">
                <a:moveTo>
                  <a:pt x="0" y="0"/>
                </a:moveTo>
                <a:lnTo>
                  <a:pt x="0" y="9332"/>
                </a:lnTo>
                <a:lnTo>
                  <a:pt x="9301" y="9332"/>
                </a:lnTo>
                <a:lnTo>
                  <a:pt x="9301"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151" name="Google Shape;151;p4"/>
          <p:cNvSpPr/>
          <p:nvPr/>
        </p:nvSpPr>
        <p:spPr>
          <a:xfrm rot="10800000" flipH="1">
            <a:off x="11499879" y="3785336"/>
            <a:ext cx="678694" cy="510705"/>
          </a:xfrm>
          <a:custGeom>
            <a:avLst/>
            <a:gdLst/>
            <a:ahLst/>
            <a:cxnLst/>
            <a:rect l="l" t="t" r="r" b="b"/>
            <a:pathLst>
              <a:path w="9302" h="9333" extrusionOk="0">
                <a:moveTo>
                  <a:pt x="0" y="1"/>
                </a:moveTo>
                <a:lnTo>
                  <a:pt x="0" y="9332"/>
                </a:lnTo>
                <a:lnTo>
                  <a:pt x="9301" y="9332"/>
                </a:lnTo>
                <a:lnTo>
                  <a:pt x="9301"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cxnSp>
        <p:nvCxnSpPr>
          <p:cNvPr id="152" name="Google Shape;152;p4"/>
          <p:cNvCxnSpPr/>
          <p:nvPr/>
        </p:nvCxnSpPr>
        <p:spPr>
          <a:xfrm rot="10800000">
            <a:off x="-785820" y="6404048"/>
            <a:ext cx="4453532" cy="0"/>
          </a:xfrm>
          <a:prstGeom prst="straightConnector1">
            <a:avLst/>
          </a:prstGeom>
          <a:noFill/>
          <a:ln w="76200" cap="flat" cmpd="sng">
            <a:solidFill>
              <a:schemeClr val="dk1"/>
            </a:solidFill>
            <a:prstDash val="solid"/>
            <a:round/>
            <a:headEnd type="none" w="med" len="med"/>
            <a:tailEnd type="none" w="med" len="med"/>
          </a:ln>
        </p:spPr>
      </p:cxnSp>
      <p:grpSp>
        <p:nvGrpSpPr>
          <p:cNvPr id="153" name="Google Shape;153;p4"/>
          <p:cNvGrpSpPr/>
          <p:nvPr/>
        </p:nvGrpSpPr>
        <p:grpSpPr>
          <a:xfrm>
            <a:off x="241938" y="188713"/>
            <a:ext cx="1900240" cy="1425139"/>
            <a:chOff x="488069" y="429960"/>
            <a:chExt cx="1479080" cy="1479071"/>
          </a:xfrm>
        </p:grpSpPr>
        <p:sp>
          <p:nvSpPr>
            <p:cNvPr id="154" name="Google Shape;154;p4"/>
            <p:cNvSpPr/>
            <p:nvPr/>
          </p:nvSpPr>
          <p:spPr>
            <a:xfrm>
              <a:off x="488069" y="429960"/>
              <a:ext cx="333727" cy="333722"/>
            </a:xfrm>
            <a:custGeom>
              <a:avLst/>
              <a:gdLst/>
              <a:ahLst/>
              <a:cxnLst/>
              <a:rect l="l" t="t" r="r" b="b"/>
              <a:pathLst>
                <a:path w="2037" h="2037" extrusionOk="0">
                  <a:moveTo>
                    <a:pt x="1672" y="0"/>
                  </a:moveTo>
                  <a:lnTo>
                    <a:pt x="0" y="1611"/>
                  </a:lnTo>
                  <a:lnTo>
                    <a:pt x="0" y="2037"/>
                  </a:lnTo>
                  <a:lnTo>
                    <a:pt x="203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5" name="Google Shape;155;p4"/>
            <p:cNvSpPr/>
            <p:nvPr/>
          </p:nvSpPr>
          <p:spPr>
            <a:xfrm>
              <a:off x="488069" y="429960"/>
              <a:ext cx="1225139" cy="1225121"/>
            </a:xfrm>
            <a:custGeom>
              <a:avLst/>
              <a:gdLst/>
              <a:ahLst/>
              <a:cxnLst/>
              <a:rect l="l" t="t" r="r" b="b"/>
              <a:pathLst>
                <a:path w="7478" h="7478" extrusionOk="0">
                  <a:moveTo>
                    <a:pt x="7113" y="0"/>
                  </a:moveTo>
                  <a:lnTo>
                    <a:pt x="0" y="7082"/>
                  </a:lnTo>
                  <a:lnTo>
                    <a:pt x="0" y="7477"/>
                  </a:lnTo>
                  <a:lnTo>
                    <a:pt x="747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6" name="Google Shape;156;p4"/>
            <p:cNvSpPr/>
            <p:nvPr/>
          </p:nvSpPr>
          <p:spPr>
            <a:xfrm>
              <a:off x="488069" y="429960"/>
              <a:ext cx="632557" cy="627469"/>
            </a:xfrm>
            <a:custGeom>
              <a:avLst/>
              <a:gdLst/>
              <a:ahLst/>
              <a:cxnLst/>
              <a:rect l="l" t="t" r="r" b="b"/>
              <a:pathLst>
                <a:path w="3861" h="3830" extrusionOk="0">
                  <a:moveTo>
                    <a:pt x="3465" y="0"/>
                  </a:moveTo>
                  <a:lnTo>
                    <a:pt x="0" y="3435"/>
                  </a:lnTo>
                  <a:lnTo>
                    <a:pt x="0" y="3830"/>
                  </a:lnTo>
                  <a:lnTo>
                    <a:pt x="38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7" name="Google Shape;157;p4"/>
            <p:cNvSpPr/>
            <p:nvPr/>
          </p:nvSpPr>
          <p:spPr>
            <a:xfrm>
              <a:off x="488069" y="429960"/>
              <a:ext cx="1479080" cy="1479057"/>
            </a:xfrm>
            <a:custGeom>
              <a:avLst/>
              <a:gdLst/>
              <a:ahLst/>
              <a:cxnLst/>
              <a:rect l="l" t="t" r="r" b="b"/>
              <a:pathLst>
                <a:path w="9028" h="9028" extrusionOk="0">
                  <a:moveTo>
                    <a:pt x="8936" y="0"/>
                  </a:moveTo>
                  <a:lnTo>
                    <a:pt x="0" y="8876"/>
                  </a:lnTo>
                  <a:lnTo>
                    <a:pt x="0" y="9028"/>
                  </a:lnTo>
                  <a:lnTo>
                    <a:pt x="274" y="9028"/>
                  </a:lnTo>
                  <a:lnTo>
                    <a:pt x="9028" y="243"/>
                  </a:lnTo>
                  <a:lnTo>
                    <a:pt x="90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8" name="Google Shape;158;p4"/>
            <p:cNvSpPr/>
            <p:nvPr/>
          </p:nvSpPr>
          <p:spPr>
            <a:xfrm>
              <a:off x="488069" y="429960"/>
              <a:ext cx="926309" cy="926295"/>
            </a:xfrm>
            <a:custGeom>
              <a:avLst/>
              <a:gdLst/>
              <a:ahLst/>
              <a:cxnLst/>
              <a:rect l="l" t="t" r="r" b="b"/>
              <a:pathLst>
                <a:path w="5654" h="5654" extrusionOk="0">
                  <a:moveTo>
                    <a:pt x="5289" y="0"/>
                  </a:moveTo>
                  <a:lnTo>
                    <a:pt x="0" y="5259"/>
                  </a:lnTo>
                  <a:lnTo>
                    <a:pt x="0" y="5654"/>
                  </a:lnTo>
                  <a:lnTo>
                    <a:pt x="56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59" name="Google Shape;159;p4"/>
            <p:cNvSpPr/>
            <p:nvPr/>
          </p:nvSpPr>
          <p:spPr>
            <a:xfrm>
              <a:off x="1359494" y="1301382"/>
              <a:ext cx="607655" cy="607645"/>
            </a:xfrm>
            <a:custGeom>
              <a:avLst/>
              <a:gdLst/>
              <a:ahLst/>
              <a:cxnLst/>
              <a:rect l="l" t="t" r="r" b="b"/>
              <a:pathLst>
                <a:path w="3709" h="3709" extrusionOk="0">
                  <a:moveTo>
                    <a:pt x="3709" y="0"/>
                  </a:moveTo>
                  <a:lnTo>
                    <a:pt x="0" y="3709"/>
                  </a:lnTo>
                  <a:lnTo>
                    <a:pt x="426" y="3709"/>
                  </a:lnTo>
                  <a:lnTo>
                    <a:pt x="3709" y="365"/>
                  </a:lnTo>
                  <a:lnTo>
                    <a:pt x="370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0" name="Google Shape;160;p4"/>
            <p:cNvSpPr/>
            <p:nvPr/>
          </p:nvSpPr>
          <p:spPr>
            <a:xfrm>
              <a:off x="1658325" y="1595132"/>
              <a:ext cx="308824" cy="313898"/>
            </a:xfrm>
            <a:custGeom>
              <a:avLst/>
              <a:gdLst/>
              <a:ahLst/>
              <a:cxnLst/>
              <a:rect l="l" t="t" r="r" b="b"/>
              <a:pathLst>
                <a:path w="1885" h="1916" extrusionOk="0">
                  <a:moveTo>
                    <a:pt x="1885" y="1"/>
                  </a:moveTo>
                  <a:lnTo>
                    <a:pt x="0" y="1916"/>
                  </a:lnTo>
                  <a:lnTo>
                    <a:pt x="365" y="1916"/>
                  </a:lnTo>
                  <a:lnTo>
                    <a:pt x="1885" y="396"/>
                  </a:lnTo>
                  <a:lnTo>
                    <a:pt x="188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1" name="Google Shape;161;p4"/>
            <p:cNvSpPr/>
            <p:nvPr/>
          </p:nvSpPr>
          <p:spPr>
            <a:xfrm>
              <a:off x="766912" y="703723"/>
              <a:ext cx="1200237" cy="1205297"/>
            </a:xfrm>
            <a:custGeom>
              <a:avLst/>
              <a:gdLst/>
              <a:ahLst/>
              <a:cxnLst/>
              <a:rect l="l" t="t" r="r" b="b"/>
              <a:pathLst>
                <a:path w="7326" h="7357" extrusionOk="0">
                  <a:moveTo>
                    <a:pt x="7326" y="1"/>
                  </a:moveTo>
                  <a:lnTo>
                    <a:pt x="0" y="7357"/>
                  </a:lnTo>
                  <a:lnTo>
                    <a:pt x="395" y="7357"/>
                  </a:lnTo>
                  <a:lnTo>
                    <a:pt x="7326" y="396"/>
                  </a:lnTo>
                  <a:lnTo>
                    <a:pt x="732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2" name="Google Shape;162;p4"/>
            <p:cNvSpPr/>
            <p:nvPr/>
          </p:nvSpPr>
          <p:spPr>
            <a:xfrm>
              <a:off x="1060664" y="1002552"/>
              <a:ext cx="906485" cy="906471"/>
            </a:xfrm>
            <a:custGeom>
              <a:avLst/>
              <a:gdLst/>
              <a:ahLst/>
              <a:cxnLst/>
              <a:rect l="l" t="t" r="r" b="b"/>
              <a:pathLst>
                <a:path w="5533" h="5533" extrusionOk="0">
                  <a:moveTo>
                    <a:pt x="5533" y="1"/>
                  </a:moveTo>
                  <a:lnTo>
                    <a:pt x="1" y="5533"/>
                  </a:lnTo>
                  <a:lnTo>
                    <a:pt x="426" y="5533"/>
                  </a:lnTo>
                  <a:lnTo>
                    <a:pt x="5533" y="396"/>
                  </a:lnTo>
                  <a:lnTo>
                    <a:pt x="553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grpSp>
        <p:nvGrpSpPr>
          <p:cNvPr id="163" name="Google Shape;163;p4"/>
          <p:cNvGrpSpPr/>
          <p:nvPr/>
        </p:nvGrpSpPr>
        <p:grpSpPr>
          <a:xfrm rot="10800000">
            <a:off x="241942" y="5261054"/>
            <a:ext cx="2146093" cy="1425144"/>
            <a:chOff x="51" y="60727"/>
            <a:chExt cx="4055501" cy="3590900"/>
          </a:xfrm>
        </p:grpSpPr>
        <p:sp>
          <p:nvSpPr>
            <p:cNvPr id="164" name="Google Shape;164;p4"/>
            <p:cNvSpPr/>
            <p:nvPr/>
          </p:nvSpPr>
          <p:spPr>
            <a:xfrm>
              <a:off x="51" y="60727"/>
              <a:ext cx="253846" cy="239949"/>
            </a:xfrm>
            <a:custGeom>
              <a:avLst/>
              <a:gdLst/>
              <a:ahLst/>
              <a:cxnLst/>
              <a:rect l="l" t="t" r="r" b="b"/>
              <a:pathLst>
                <a:path w="548" h="518" extrusionOk="0">
                  <a:moveTo>
                    <a:pt x="274" y="0"/>
                  </a:moveTo>
                  <a:cubicBezTo>
                    <a:pt x="122" y="0"/>
                    <a:pt x="1" y="122"/>
                    <a:pt x="1" y="274"/>
                  </a:cubicBezTo>
                  <a:cubicBezTo>
                    <a:pt x="1" y="426"/>
                    <a:pt x="122" y="517"/>
                    <a:pt x="274" y="517"/>
                  </a:cubicBezTo>
                  <a:cubicBezTo>
                    <a:pt x="426" y="517"/>
                    <a:pt x="548" y="426"/>
                    <a:pt x="548" y="274"/>
                  </a:cubicBezTo>
                  <a:cubicBezTo>
                    <a:pt x="548" y="122"/>
                    <a:pt x="426" y="0"/>
                    <a:pt x="2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5" name="Google Shape;165;p4"/>
            <p:cNvSpPr/>
            <p:nvPr/>
          </p:nvSpPr>
          <p:spPr>
            <a:xfrm>
              <a:off x="1267424" y="60727"/>
              <a:ext cx="253846" cy="239949"/>
            </a:xfrm>
            <a:custGeom>
              <a:avLst/>
              <a:gdLst/>
              <a:ahLst/>
              <a:cxnLst/>
              <a:rect l="l" t="t" r="r" b="b"/>
              <a:pathLst>
                <a:path w="548" h="518" extrusionOk="0">
                  <a:moveTo>
                    <a:pt x="274" y="0"/>
                  </a:moveTo>
                  <a:cubicBezTo>
                    <a:pt x="122" y="0"/>
                    <a:pt x="0" y="122"/>
                    <a:pt x="0" y="274"/>
                  </a:cubicBezTo>
                  <a:cubicBezTo>
                    <a:pt x="0" y="426"/>
                    <a:pt x="122" y="517"/>
                    <a:pt x="274" y="517"/>
                  </a:cubicBezTo>
                  <a:cubicBezTo>
                    <a:pt x="426" y="517"/>
                    <a:pt x="548" y="426"/>
                    <a:pt x="548" y="274"/>
                  </a:cubicBezTo>
                  <a:cubicBezTo>
                    <a:pt x="548" y="122"/>
                    <a:pt x="426" y="0"/>
                    <a:pt x="2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6" name="Google Shape;166;p4"/>
            <p:cNvSpPr/>
            <p:nvPr/>
          </p:nvSpPr>
          <p:spPr>
            <a:xfrm>
              <a:off x="2534796" y="60727"/>
              <a:ext cx="253846" cy="239949"/>
            </a:xfrm>
            <a:custGeom>
              <a:avLst/>
              <a:gdLst/>
              <a:ahLst/>
              <a:cxnLst/>
              <a:rect l="l" t="t" r="r" b="b"/>
              <a:pathLst>
                <a:path w="548" h="518" extrusionOk="0">
                  <a:moveTo>
                    <a:pt x="274" y="0"/>
                  </a:moveTo>
                  <a:cubicBezTo>
                    <a:pt x="122" y="0"/>
                    <a:pt x="0" y="122"/>
                    <a:pt x="0" y="274"/>
                  </a:cubicBezTo>
                  <a:cubicBezTo>
                    <a:pt x="0" y="426"/>
                    <a:pt x="122" y="517"/>
                    <a:pt x="274" y="517"/>
                  </a:cubicBezTo>
                  <a:cubicBezTo>
                    <a:pt x="426" y="517"/>
                    <a:pt x="547" y="426"/>
                    <a:pt x="547" y="274"/>
                  </a:cubicBezTo>
                  <a:cubicBezTo>
                    <a:pt x="547" y="122"/>
                    <a:pt x="426" y="0"/>
                    <a:pt x="2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7" name="Google Shape;167;p4"/>
            <p:cNvSpPr/>
            <p:nvPr/>
          </p:nvSpPr>
          <p:spPr>
            <a:xfrm>
              <a:off x="3801706" y="60727"/>
              <a:ext cx="253846" cy="239949"/>
            </a:xfrm>
            <a:custGeom>
              <a:avLst/>
              <a:gdLst/>
              <a:ahLst/>
              <a:cxnLst/>
              <a:rect l="l" t="t" r="r" b="b"/>
              <a:pathLst>
                <a:path w="548" h="518" extrusionOk="0">
                  <a:moveTo>
                    <a:pt x="274" y="0"/>
                  </a:moveTo>
                  <a:cubicBezTo>
                    <a:pt x="122" y="0"/>
                    <a:pt x="1" y="122"/>
                    <a:pt x="1" y="274"/>
                  </a:cubicBezTo>
                  <a:cubicBezTo>
                    <a:pt x="1" y="426"/>
                    <a:pt x="122" y="517"/>
                    <a:pt x="274" y="517"/>
                  </a:cubicBezTo>
                  <a:cubicBezTo>
                    <a:pt x="426" y="517"/>
                    <a:pt x="548" y="426"/>
                    <a:pt x="548" y="274"/>
                  </a:cubicBezTo>
                  <a:cubicBezTo>
                    <a:pt x="548" y="122"/>
                    <a:pt x="426" y="0"/>
                    <a:pt x="2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8" name="Google Shape;168;p4"/>
            <p:cNvSpPr/>
            <p:nvPr/>
          </p:nvSpPr>
          <p:spPr>
            <a:xfrm>
              <a:off x="51" y="1172924"/>
              <a:ext cx="253846" cy="239949"/>
            </a:xfrm>
            <a:custGeom>
              <a:avLst/>
              <a:gdLst/>
              <a:ahLst/>
              <a:cxnLst/>
              <a:rect l="l" t="t" r="r" b="b"/>
              <a:pathLst>
                <a:path w="548" h="518" extrusionOk="0">
                  <a:moveTo>
                    <a:pt x="274" y="1"/>
                  </a:moveTo>
                  <a:cubicBezTo>
                    <a:pt x="122" y="1"/>
                    <a:pt x="1" y="122"/>
                    <a:pt x="1" y="274"/>
                  </a:cubicBezTo>
                  <a:cubicBezTo>
                    <a:pt x="1" y="396"/>
                    <a:pt x="122" y="517"/>
                    <a:pt x="274" y="517"/>
                  </a:cubicBezTo>
                  <a:cubicBezTo>
                    <a:pt x="426" y="517"/>
                    <a:pt x="548" y="426"/>
                    <a:pt x="548" y="274"/>
                  </a:cubicBezTo>
                  <a:cubicBezTo>
                    <a:pt x="548" y="12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69" name="Google Shape;169;p4"/>
            <p:cNvSpPr/>
            <p:nvPr/>
          </p:nvSpPr>
          <p:spPr>
            <a:xfrm>
              <a:off x="1267424" y="1172924"/>
              <a:ext cx="253846" cy="239949"/>
            </a:xfrm>
            <a:custGeom>
              <a:avLst/>
              <a:gdLst/>
              <a:ahLst/>
              <a:cxnLst/>
              <a:rect l="l" t="t" r="r" b="b"/>
              <a:pathLst>
                <a:path w="548" h="518" extrusionOk="0">
                  <a:moveTo>
                    <a:pt x="274" y="1"/>
                  </a:moveTo>
                  <a:cubicBezTo>
                    <a:pt x="122" y="1"/>
                    <a:pt x="0" y="122"/>
                    <a:pt x="0" y="274"/>
                  </a:cubicBezTo>
                  <a:cubicBezTo>
                    <a:pt x="0" y="396"/>
                    <a:pt x="122" y="517"/>
                    <a:pt x="274" y="517"/>
                  </a:cubicBezTo>
                  <a:cubicBezTo>
                    <a:pt x="426" y="517"/>
                    <a:pt x="548" y="426"/>
                    <a:pt x="548" y="274"/>
                  </a:cubicBezTo>
                  <a:cubicBezTo>
                    <a:pt x="548" y="12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0" name="Google Shape;170;p4"/>
            <p:cNvSpPr/>
            <p:nvPr/>
          </p:nvSpPr>
          <p:spPr>
            <a:xfrm>
              <a:off x="2534796" y="1172924"/>
              <a:ext cx="253846" cy="239949"/>
            </a:xfrm>
            <a:custGeom>
              <a:avLst/>
              <a:gdLst/>
              <a:ahLst/>
              <a:cxnLst/>
              <a:rect l="l" t="t" r="r" b="b"/>
              <a:pathLst>
                <a:path w="548" h="518" extrusionOk="0">
                  <a:moveTo>
                    <a:pt x="274" y="1"/>
                  </a:moveTo>
                  <a:cubicBezTo>
                    <a:pt x="122" y="1"/>
                    <a:pt x="0" y="122"/>
                    <a:pt x="0" y="274"/>
                  </a:cubicBezTo>
                  <a:cubicBezTo>
                    <a:pt x="0" y="396"/>
                    <a:pt x="122" y="517"/>
                    <a:pt x="274" y="517"/>
                  </a:cubicBezTo>
                  <a:cubicBezTo>
                    <a:pt x="426" y="517"/>
                    <a:pt x="547" y="426"/>
                    <a:pt x="547" y="274"/>
                  </a:cubicBezTo>
                  <a:cubicBezTo>
                    <a:pt x="547" y="12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1" name="Google Shape;171;p4"/>
            <p:cNvSpPr/>
            <p:nvPr/>
          </p:nvSpPr>
          <p:spPr>
            <a:xfrm>
              <a:off x="3801706" y="1172924"/>
              <a:ext cx="253846" cy="239949"/>
            </a:xfrm>
            <a:custGeom>
              <a:avLst/>
              <a:gdLst/>
              <a:ahLst/>
              <a:cxnLst/>
              <a:rect l="l" t="t" r="r" b="b"/>
              <a:pathLst>
                <a:path w="548" h="518" extrusionOk="0">
                  <a:moveTo>
                    <a:pt x="274" y="1"/>
                  </a:moveTo>
                  <a:cubicBezTo>
                    <a:pt x="122" y="1"/>
                    <a:pt x="1" y="122"/>
                    <a:pt x="1" y="274"/>
                  </a:cubicBezTo>
                  <a:cubicBezTo>
                    <a:pt x="1" y="396"/>
                    <a:pt x="122" y="517"/>
                    <a:pt x="274" y="517"/>
                  </a:cubicBezTo>
                  <a:cubicBezTo>
                    <a:pt x="426" y="517"/>
                    <a:pt x="548" y="426"/>
                    <a:pt x="548" y="274"/>
                  </a:cubicBezTo>
                  <a:cubicBezTo>
                    <a:pt x="548" y="12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2" name="Google Shape;172;p4"/>
            <p:cNvSpPr/>
            <p:nvPr/>
          </p:nvSpPr>
          <p:spPr>
            <a:xfrm>
              <a:off x="51" y="2285120"/>
              <a:ext cx="253846" cy="239949"/>
            </a:xfrm>
            <a:custGeom>
              <a:avLst/>
              <a:gdLst/>
              <a:ahLst/>
              <a:cxnLst/>
              <a:rect l="l" t="t" r="r" b="b"/>
              <a:pathLst>
                <a:path w="548" h="518" extrusionOk="0">
                  <a:moveTo>
                    <a:pt x="274" y="1"/>
                  </a:moveTo>
                  <a:cubicBezTo>
                    <a:pt x="122" y="1"/>
                    <a:pt x="1" y="92"/>
                    <a:pt x="1" y="244"/>
                  </a:cubicBezTo>
                  <a:cubicBezTo>
                    <a:pt x="1" y="396"/>
                    <a:pt x="122" y="518"/>
                    <a:pt x="274" y="518"/>
                  </a:cubicBezTo>
                  <a:cubicBezTo>
                    <a:pt x="426" y="518"/>
                    <a:pt x="548" y="396"/>
                    <a:pt x="548" y="244"/>
                  </a:cubicBezTo>
                  <a:cubicBezTo>
                    <a:pt x="548" y="9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3" name="Google Shape;173;p4"/>
            <p:cNvSpPr/>
            <p:nvPr/>
          </p:nvSpPr>
          <p:spPr>
            <a:xfrm>
              <a:off x="1267424" y="2285120"/>
              <a:ext cx="253846" cy="239949"/>
            </a:xfrm>
            <a:custGeom>
              <a:avLst/>
              <a:gdLst/>
              <a:ahLst/>
              <a:cxnLst/>
              <a:rect l="l" t="t" r="r" b="b"/>
              <a:pathLst>
                <a:path w="548" h="518" extrusionOk="0">
                  <a:moveTo>
                    <a:pt x="274" y="1"/>
                  </a:moveTo>
                  <a:cubicBezTo>
                    <a:pt x="122" y="1"/>
                    <a:pt x="0" y="92"/>
                    <a:pt x="0" y="244"/>
                  </a:cubicBezTo>
                  <a:cubicBezTo>
                    <a:pt x="0" y="396"/>
                    <a:pt x="122" y="518"/>
                    <a:pt x="274" y="518"/>
                  </a:cubicBezTo>
                  <a:cubicBezTo>
                    <a:pt x="426" y="518"/>
                    <a:pt x="548" y="396"/>
                    <a:pt x="548" y="244"/>
                  </a:cubicBezTo>
                  <a:cubicBezTo>
                    <a:pt x="548" y="92"/>
                    <a:pt x="426" y="1"/>
                    <a:pt x="2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4" name="Google Shape;174;p4"/>
            <p:cNvSpPr/>
            <p:nvPr/>
          </p:nvSpPr>
          <p:spPr>
            <a:xfrm>
              <a:off x="51" y="3405192"/>
              <a:ext cx="253846" cy="246434"/>
            </a:xfrm>
            <a:custGeom>
              <a:avLst/>
              <a:gdLst/>
              <a:ahLst/>
              <a:cxnLst/>
              <a:rect l="l" t="t" r="r" b="b"/>
              <a:pathLst>
                <a:path w="548" h="532" extrusionOk="0">
                  <a:moveTo>
                    <a:pt x="342" y="1"/>
                  </a:moveTo>
                  <a:cubicBezTo>
                    <a:pt x="321" y="1"/>
                    <a:pt x="298" y="5"/>
                    <a:pt x="274" y="15"/>
                  </a:cubicBezTo>
                  <a:cubicBezTo>
                    <a:pt x="122" y="15"/>
                    <a:pt x="1" y="106"/>
                    <a:pt x="1" y="258"/>
                  </a:cubicBezTo>
                  <a:cubicBezTo>
                    <a:pt x="1" y="410"/>
                    <a:pt x="122" y="531"/>
                    <a:pt x="274" y="531"/>
                  </a:cubicBezTo>
                  <a:cubicBezTo>
                    <a:pt x="426" y="531"/>
                    <a:pt x="548" y="410"/>
                    <a:pt x="548" y="258"/>
                  </a:cubicBezTo>
                  <a:cubicBezTo>
                    <a:pt x="548" y="129"/>
                    <a:pt x="461" y="1"/>
                    <a:pt x="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175" name="Google Shape;175;p4"/>
            <p:cNvSpPr/>
            <p:nvPr/>
          </p:nvSpPr>
          <p:spPr>
            <a:xfrm>
              <a:off x="1267424" y="3405192"/>
              <a:ext cx="253846" cy="246434"/>
            </a:xfrm>
            <a:custGeom>
              <a:avLst/>
              <a:gdLst/>
              <a:ahLst/>
              <a:cxnLst/>
              <a:rect l="l" t="t" r="r" b="b"/>
              <a:pathLst>
                <a:path w="548" h="532" extrusionOk="0">
                  <a:moveTo>
                    <a:pt x="342" y="1"/>
                  </a:moveTo>
                  <a:cubicBezTo>
                    <a:pt x="320" y="1"/>
                    <a:pt x="298" y="5"/>
                    <a:pt x="274" y="15"/>
                  </a:cubicBezTo>
                  <a:cubicBezTo>
                    <a:pt x="122" y="15"/>
                    <a:pt x="0" y="106"/>
                    <a:pt x="0" y="258"/>
                  </a:cubicBezTo>
                  <a:cubicBezTo>
                    <a:pt x="0" y="410"/>
                    <a:pt x="122" y="531"/>
                    <a:pt x="274" y="531"/>
                  </a:cubicBezTo>
                  <a:cubicBezTo>
                    <a:pt x="426" y="531"/>
                    <a:pt x="548" y="410"/>
                    <a:pt x="548" y="258"/>
                  </a:cubicBezTo>
                  <a:cubicBezTo>
                    <a:pt x="548" y="129"/>
                    <a:pt x="461" y="1"/>
                    <a:pt x="3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Tree>
    <p:extLst>
      <p:ext uri="{BB962C8B-B14F-4D97-AF65-F5344CB8AC3E}">
        <p14:creationId xmlns:p14="http://schemas.microsoft.com/office/powerpoint/2010/main" val="37340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1">
  <p:cSld name="Title only 1">
    <p:spTree>
      <p:nvGrpSpPr>
        <p:cNvPr id="1" name="Shape 198"/>
        <p:cNvGrpSpPr/>
        <p:nvPr/>
      </p:nvGrpSpPr>
      <p:grpSpPr>
        <a:xfrm>
          <a:off x="0" y="0"/>
          <a:ext cx="0" cy="0"/>
          <a:chOff x="0" y="0"/>
          <a:chExt cx="0" cy="0"/>
        </a:xfrm>
      </p:grpSpPr>
      <p:sp>
        <p:nvSpPr>
          <p:cNvPr id="199" name="Google Shape;199;p7"/>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21CDEAE0-50DF-4B1E-84B7-01152EE7BD9B}" type="slidenum">
              <a:rPr lang="en-IN" smtClean="0"/>
              <a:t>‹#›</a:t>
            </a:fld>
            <a:endParaRPr lang="en-IN" dirty="0"/>
          </a:p>
        </p:txBody>
      </p:sp>
      <p:sp>
        <p:nvSpPr>
          <p:cNvPr id="200" name="Google Shape;200;p7"/>
          <p:cNvSpPr txBox="1">
            <a:spLocks noGrp="1"/>
          </p:cNvSpPr>
          <p:nvPr>
            <p:ph type="title"/>
          </p:nvPr>
        </p:nvSpPr>
        <p:spPr>
          <a:xfrm>
            <a:off x="241942" y="188714"/>
            <a:ext cx="11705107" cy="907260"/>
          </a:xfrm>
          <a:prstGeom prst="rect">
            <a:avLst/>
          </a:prstGeom>
          <a:ln>
            <a:noFill/>
          </a:ln>
        </p:spPr>
        <p:txBody>
          <a:bodyPr spcFirstLastPara="1" wrap="square" lIns="255950" tIns="255950" rIns="255950" bIns="255950" anchor="ctr" anchorCtr="0">
            <a:normAutofit/>
          </a:bodyPr>
          <a:lstStyle>
            <a:lvl1pPr lvl="0" algn="ctr" rtl="0">
              <a:spcBef>
                <a:spcPts val="0"/>
              </a:spcBef>
              <a:spcAft>
                <a:spcPts val="0"/>
              </a:spcAft>
              <a:buSzPts val="7800"/>
              <a:buNone/>
              <a:defRPr sz="3580"/>
            </a:lvl1pPr>
            <a:lvl2pPr lvl="1" rtl="0">
              <a:spcBef>
                <a:spcPts val="0"/>
              </a:spcBef>
              <a:spcAft>
                <a:spcPts val="0"/>
              </a:spcAft>
              <a:buSzPts val="7800"/>
              <a:buNone/>
              <a:defRPr/>
            </a:lvl2pPr>
            <a:lvl3pPr lvl="2" rtl="0">
              <a:spcBef>
                <a:spcPts val="0"/>
              </a:spcBef>
              <a:spcAft>
                <a:spcPts val="0"/>
              </a:spcAft>
              <a:buSzPts val="7800"/>
              <a:buNone/>
              <a:defRPr/>
            </a:lvl3pPr>
            <a:lvl4pPr lvl="3" rtl="0">
              <a:spcBef>
                <a:spcPts val="0"/>
              </a:spcBef>
              <a:spcAft>
                <a:spcPts val="0"/>
              </a:spcAft>
              <a:buSzPts val="7800"/>
              <a:buNone/>
              <a:defRPr/>
            </a:lvl4pPr>
            <a:lvl5pPr lvl="4" rtl="0">
              <a:spcBef>
                <a:spcPts val="0"/>
              </a:spcBef>
              <a:spcAft>
                <a:spcPts val="0"/>
              </a:spcAft>
              <a:buSzPts val="7800"/>
              <a:buNone/>
              <a:defRPr/>
            </a:lvl5pPr>
            <a:lvl6pPr lvl="5" rtl="0">
              <a:spcBef>
                <a:spcPts val="0"/>
              </a:spcBef>
              <a:spcAft>
                <a:spcPts val="0"/>
              </a:spcAft>
              <a:buSzPts val="7800"/>
              <a:buNone/>
              <a:defRPr/>
            </a:lvl6pPr>
            <a:lvl7pPr lvl="6" rtl="0">
              <a:spcBef>
                <a:spcPts val="0"/>
              </a:spcBef>
              <a:spcAft>
                <a:spcPts val="0"/>
              </a:spcAft>
              <a:buSzPts val="7800"/>
              <a:buNone/>
              <a:defRPr/>
            </a:lvl7pPr>
            <a:lvl8pPr lvl="7" rtl="0">
              <a:spcBef>
                <a:spcPts val="0"/>
              </a:spcBef>
              <a:spcAft>
                <a:spcPts val="0"/>
              </a:spcAft>
              <a:buSzPts val="7800"/>
              <a:buNone/>
              <a:defRPr/>
            </a:lvl8pPr>
            <a:lvl9pPr lvl="8" rtl="0">
              <a:spcBef>
                <a:spcPts val="0"/>
              </a:spcBef>
              <a:spcAft>
                <a:spcPts val="0"/>
              </a:spcAft>
              <a:buSzPts val="7800"/>
              <a:buNone/>
              <a:defRPr/>
            </a:lvl9pPr>
          </a:lstStyle>
          <a:p>
            <a:r>
              <a:rPr lang="en-US"/>
              <a:t>Click to edit Master title style</a:t>
            </a:r>
            <a:endParaRPr/>
          </a:p>
        </p:txBody>
      </p:sp>
      <p:grpSp>
        <p:nvGrpSpPr>
          <p:cNvPr id="201" name="Google Shape;201;p7"/>
          <p:cNvGrpSpPr/>
          <p:nvPr/>
        </p:nvGrpSpPr>
        <p:grpSpPr>
          <a:xfrm>
            <a:off x="10441319" y="29161"/>
            <a:ext cx="412274" cy="310618"/>
            <a:chOff x="16774148" y="4499496"/>
            <a:chExt cx="676284" cy="679390"/>
          </a:xfrm>
        </p:grpSpPr>
        <p:sp>
          <p:nvSpPr>
            <p:cNvPr id="202" name="Google Shape;202;p7"/>
            <p:cNvSpPr/>
            <p:nvPr/>
          </p:nvSpPr>
          <p:spPr>
            <a:xfrm>
              <a:off x="16774148" y="5026474"/>
              <a:ext cx="155418" cy="152412"/>
            </a:xfrm>
            <a:custGeom>
              <a:avLst/>
              <a:gdLst/>
              <a:ahLst/>
              <a:cxnLst/>
              <a:rect l="l" t="t" r="r" b="b"/>
              <a:pathLst>
                <a:path w="1551" h="1521" extrusionOk="0">
                  <a:moveTo>
                    <a:pt x="1" y="0"/>
                  </a:moveTo>
                  <a:lnTo>
                    <a:pt x="1" y="274"/>
                  </a:lnTo>
                  <a:lnTo>
                    <a:pt x="1247" y="1520"/>
                  </a:lnTo>
                  <a:lnTo>
                    <a:pt x="1551"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3" name="Google Shape;203;p7"/>
            <p:cNvSpPr/>
            <p:nvPr/>
          </p:nvSpPr>
          <p:spPr>
            <a:xfrm>
              <a:off x="16774148" y="4615233"/>
              <a:ext cx="563553" cy="563653"/>
            </a:xfrm>
            <a:custGeom>
              <a:avLst/>
              <a:gdLst/>
              <a:ahLst/>
              <a:cxnLst/>
              <a:rect l="l" t="t" r="r" b="b"/>
              <a:pathLst>
                <a:path w="5624" h="5625"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4" name="Google Shape;204;p7"/>
            <p:cNvSpPr/>
            <p:nvPr/>
          </p:nvSpPr>
          <p:spPr>
            <a:xfrm>
              <a:off x="16774148" y="4889394"/>
              <a:ext cx="289492" cy="289492"/>
            </a:xfrm>
            <a:custGeom>
              <a:avLst/>
              <a:gdLst/>
              <a:ahLst/>
              <a:cxnLst/>
              <a:rect l="l" t="t" r="r" b="b"/>
              <a:pathLst>
                <a:path w="2889" h="2889" extrusionOk="0">
                  <a:moveTo>
                    <a:pt x="1" y="1"/>
                  </a:moveTo>
                  <a:lnTo>
                    <a:pt x="1" y="305"/>
                  </a:lnTo>
                  <a:lnTo>
                    <a:pt x="2615" y="2888"/>
                  </a:lnTo>
                  <a:lnTo>
                    <a:pt x="2888" y="2888"/>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5" name="Google Shape;205;p7"/>
            <p:cNvSpPr/>
            <p:nvPr/>
          </p:nvSpPr>
          <p:spPr>
            <a:xfrm>
              <a:off x="16774148" y="4499496"/>
              <a:ext cx="676284" cy="679390"/>
            </a:xfrm>
            <a:custGeom>
              <a:avLst/>
              <a:gdLst/>
              <a:ahLst/>
              <a:cxnLst/>
              <a:rect l="l" t="t" r="r" b="b"/>
              <a:pathLst>
                <a:path w="6749" h="6780" extrusionOk="0">
                  <a:moveTo>
                    <a:pt x="1" y="1"/>
                  </a:moveTo>
                  <a:lnTo>
                    <a:pt x="1" y="92"/>
                  </a:lnTo>
                  <a:lnTo>
                    <a:pt x="6688" y="6779"/>
                  </a:lnTo>
                  <a:lnTo>
                    <a:pt x="6748" y="6779"/>
                  </a:lnTo>
                  <a:lnTo>
                    <a:pt x="6748" y="6597"/>
                  </a:lnTo>
                  <a:lnTo>
                    <a:pt x="21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6" name="Google Shape;206;p7"/>
            <p:cNvSpPr/>
            <p:nvPr/>
          </p:nvSpPr>
          <p:spPr>
            <a:xfrm>
              <a:off x="16774148" y="4752313"/>
              <a:ext cx="426573" cy="426573"/>
            </a:xfrm>
            <a:custGeom>
              <a:avLst/>
              <a:gdLst/>
              <a:ahLst/>
              <a:cxnLst/>
              <a:rect l="l" t="t" r="r" b="b"/>
              <a:pathLst>
                <a:path w="4257" h="4257" extrusionOk="0">
                  <a:moveTo>
                    <a:pt x="1" y="1"/>
                  </a:moveTo>
                  <a:lnTo>
                    <a:pt x="1" y="305"/>
                  </a:lnTo>
                  <a:lnTo>
                    <a:pt x="3952" y="4256"/>
                  </a:lnTo>
                  <a:lnTo>
                    <a:pt x="4256" y="4256"/>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7" name="Google Shape;207;p7"/>
            <p:cNvSpPr/>
            <p:nvPr/>
          </p:nvSpPr>
          <p:spPr>
            <a:xfrm>
              <a:off x="17173165" y="4499496"/>
              <a:ext cx="277267" cy="280374"/>
            </a:xfrm>
            <a:custGeom>
              <a:avLst/>
              <a:gdLst/>
              <a:ahLst/>
              <a:cxnLst/>
              <a:rect l="l" t="t" r="r" b="b"/>
              <a:pathLst>
                <a:path w="2767" h="2798" extrusionOk="0">
                  <a:moveTo>
                    <a:pt x="0" y="1"/>
                  </a:moveTo>
                  <a:lnTo>
                    <a:pt x="2766" y="2797"/>
                  </a:lnTo>
                  <a:lnTo>
                    <a:pt x="2766" y="249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8" name="Google Shape;208;p7"/>
            <p:cNvSpPr/>
            <p:nvPr/>
          </p:nvSpPr>
          <p:spPr>
            <a:xfrm>
              <a:off x="17310245" y="4499496"/>
              <a:ext cx="140187" cy="143293"/>
            </a:xfrm>
            <a:custGeom>
              <a:avLst/>
              <a:gdLst/>
              <a:ahLst/>
              <a:cxnLst/>
              <a:rect l="l" t="t" r="r" b="b"/>
              <a:pathLst>
                <a:path w="1399" h="1430" extrusionOk="0">
                  <a:moveTo>
                    <a:pt x="0" y="1"/>
                  </a:moveTo>
                  <a:lnTo>
                    <a:pt x="1398" y="1430"/>
                  </a:lnTo>
                  <a:lnTo>
                    <a:pt x="1398" y="1126"/>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09" name="Google Shape;209;p7"/>
            <p:cNvSpPr/>
            <p:nvPr/>
          </p:nvSpPr>
          <p:spPr>
            <a:xfrm>
              <a:off x="16902110" y="4499496"/>
              <a:ext cx="548322" cy="548422"/>
            </a:xfrm>
            <a:custGeom>
              <a:avLst/>
              <a:gdLst/>
              <a:ahLst/>
              <a:cxnLst/>
              <a:rect l="l" t="t" r="r" b="b"/>
              <a:pathLst>
                <a:path w="5472" h="5473" extrusionOk="0">
                  <a:moveTo>
                    <a:pt x="0" y="1"/>
                  </a:moveTo>
                  <a:lnTo>
                    <a:pt x="5471" y="5472"/>
                  </a:lnTo>
                  <a:lnTo>
                    <a:pt x="5471" y="5229"/>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0" name="Google Shape;210;p7"/>
            <p:cNvSpPr/>
            <p:nvPr/>
          </p:nvSpPr>
          <p:spPr>
            <a:xfrm>
              <a:off x="17039191" y="4499496"/>
              <a:ext cx="411241" cy="417454"/>
            </a:xfrm>
            <a:custGeom>
              <a:avLst/>
              <a:gdLst/>
              <a:ahLst/>
              <a:cxnLst/>
              <a:rect l="l" t="t" r="r" b="b"/>
              <a:pathLst>
                <a:path w="4104" h="4166" extrusionOk="0">
                  <a:moveTo>
                    <a:pt x="0" y="1"/>
                  </a:moveTo>
                  <a:lnTo>
                    <a:pt x="4103" y="4165"/>
                  </a:lnTo>
                  <a:lnTo>
                    <a:pt x="4103" y="3861"/>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211" name="Google Shape;211;p7"/>
          <p:cNvSpPr/>
          <p:nvPr/>
        </p:nvSpPr>
        <p:spPr>
          <a:xfrm>
            <a:off x="9787964" y="-37641"/>
            <a:ext cx="570067" cy="427586"/>
          </a:xfrm>
          <a:custGeom>
            <a:avLst/>
            <a:gdLst/>
            <a:ahLst/>
            <a:cxnLst/>
            <a:rect l="l" t="t" r="r" b="b"/>
            <a:pathLst>
              <a:path w="9332" h="9333" extrusionOk="0">
                <a:moveTo>
                  <a:pt x="0" y="1"/>
                </a:moveTo>
                <a:lnTo>
                  <a:pt x="0" y="9332"/>
                </a:lnTo>
                <a:lnTo>
                  <a:pt x="9332" y="9332"/>
                </a:lnTo>
                <a:lnTo>
                  <a:pt x="933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12" name="Google Shape;212;p7"/>
          <p:cNvSpPr/>
          <p:nvPr/>
        </p:nvSpPr>
        <p:spPr>
          <a:xfrm>
            <a:off x="10929881" y="-37641"/>
            <a:ext cx="568234" cy="426166"/>
          </a:xfrm>
          <a:custGeom>
            <a:avLst/>
            <a:gdLst/>
            <a:ahLst/>
            <a:cxnLst/>
            <a:rect l="l" t="t" r="r" b="b"/>
            <a:pathLst>
              <a:path w="9302" h="9302" extrusionOk="0">
                <a:moveTo>
                  <a:pt x="1" y="1"/>
                </a:moveTo>
                <a:lnTo>
                  <a:pt x="1" y="9302"/>
                </a:lnTo>
                <a:lnTo>
                  <a:pt x="9302" y="9302"/>
                </a:lnTo>
                <a:lnTo>
                  <a:pt x="9302" y="1"/>
                </a:lnTo>
                <a:close/>
              </a:path>
            </a:pathLst>
          </a:custGeom>
          <a:solidFill>
            <a:schemeClr val="l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13" name="Google Shape;213;p7"/>
          <p:cNvSpPr/>
          <p:nvPr/>
        </p:nvSpPr>
        <p:spPr>
          <a:xfrm>
            <a:off x="11110030" y="77950"/>
            <a:ext cx="208002" cy="157418"/>
          </a:xfrm>
          <a:custGeom>
            <a:avLst/>
            <a:gdLst/>
            <a:ahLst/>
            <a:cxnLst/>
            <a:rect l="l" t="t" r="r" b="b"/>
            <a:pathLst>
              <a:path w="3405" h="3436" extrusionOk="0">
                <a:moveTo>
                  <a:pt x="0" y="1"/>
                </a:moveTo>
                <a:lnTo>
                  <a:pt x="3404" y="3435"/>
                </a:lnTo>
                <a:lnTo>
                  <a:pt x="3404" y="1"/>
                </a:lnTo>
                <a:close/>
              </a:path>
            </a:pathLst>
          </a:custGeom>
          <a:solidFill>
            <a:srgbClr val="0055A5"/>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grpSp>
        <p:nvGrpSpPr>
          <p:cNvPr id="214" name="Google Shape;214;p7"/>
          <p:cNvGrpSpPr/>
          <p:nvPr/>
        </p:nvGrpSpPr>
        <p:grpSpPr>
          <a:xfrm flipH="1">
            <a:off x="11436500" y="1335361"/>
            <a:ext cx="412274" cy="309198"/>
            <a:chOff x="19591512" y="7356441"/>
            <a:chExt cx="676284" cy="676284"/>
          </a:xfrm>
        </p:grpSpPr>
        <p:sp>
          <p:nvSpPr>
            <p:cNvPr id="215" name="Google Shape;215;p7"/>
            <p:cNvSpPr/>
            <p:nvPr/>
          </p:nvSpPr>
          <p:spPr>
            <a:xfrm>
              <a:off x="19591512" y="7880413"/>
              <a:ext cx="152412" cy="152312"/>
            </a:xfrm>
            <a:custGeom>
              <a:avLst/>
              <a:gdLst/>
              <a:ahLst/>
              <a:cxnLst/>
              <a:rect l="l" t="t" r="r" b="b"/>
              <a:pathLst>
                <a:path w="1521" h="1520" extrusionOk="0">
                  <a:moveTo>
                    <a:pt x="1" y="0"/>
                  </a:moveTo>
                  <a:lnTo>
                    <a:pt x="1" y="274"/>
                  </a:lnTo>
                  <a:lnTo>
                    <a:pt x="1217" y="1520"/>
                  </a:lnTo>
                  <a:lnTo>
                    <a:pt x="1520" y="1520"/>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6" name="Google Shape;216;p7"/>
            <p:cNvSpPr/>
            <p:nvPr/>
          </p:nvSpPr>
          <p:spPr>
            <a:xfrm>
              <a:off x="19591512" y="7469171"/>
              <a:ext cx="563553" cy="563553"/>
            </a:xfrm>
            <a:custGeom>
              <a:avLst/>
              <a:gdLst/>
              <a:ahLst/>
              <a:cxnLst/>
              <a:rect l="l" t="t" r="r" b="b"/>
              <a:pathLst>
                <a:path w="5624" h="5624" extrusionOk="0">
                  <a:moveTo>
                    <a:pt x="1" y="1"/>
                  </a:moveTo>
                  <a:lnTo>
                    <a:pt x="1" y="305"/>
                  </a:lnTo>
                  <a:lnTo>
                    <a:pt x="5320" y="5624"/>
                  </a:lnTo>
                  <a:lnTo>
                    <a:pt x="5624" y="5624"/>
                  </a:lnTo>
                  <a:lnTo>
                    <a:pt x="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7" name="Google Shape;217;p7"/>
            <p:cNvSpPr/>
            <p:nvPr/>
          </p:nvSpPr>
          <p:spPr>
            <a:xfrm>
              <a:off x="19591512" y="7743332"/>
              <a:ext cx="289492" cy="289392"/>
            </a:xfrm>
            <a:custGeom>
              <a:avLst/>
              <a:gdLst/>
              <a:ahLst/>
              <a:cxnLst/>
              <a:rect l="l" t="t" r="r" b="b"/>
              <a:pathLst>
                <a:path w="2889" h="2888" extrusionOk="0">
                  <a:moveTo>
                    <a:pt x="1" y="0"/>
                  </a:moveTo>
                  <a:lnTo>
                    <a:pt x="1" y="304"/>
                  </a:lnTo>
                  <a:lnTo>
                    <a:pt x="2584" y="2888"/>
                  </a:lnTo>
                  <a:lnTo>
                    <a:pt x="2888" y="2888"/>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8" name="Google Shape;218;p7"/>
            <p:cNvSpPr/>
            <p:nvPr/>
          </p:nvSpPr>
          <p:spPr>
            <a:xfrm>
              <a:off x="19591512" y="7356441"/>
              <a:ext cx="676284" cy="676284"/>
            </a:xfrm>
            <a:custGeom>
              <a:avLst/>
              <a:gdLst/>
              <a:ahLst/>
              <a:cxnLst/>
              <a:rect l="l" t="t" r="r" b="b"/>
              <a:pathLst>
                <a:path w="6749" h="6749" extrusionOk="0">
                  <a:moveTo>
                    <a:pt x="1" y="1"/>
                  </a:moveTo>
                  <a:lnTo>
                    <a:pt x="1" y="62"/>
                  </a:lnTo>
                  <a:lnTo>
                    <a:pt x="6688" y="6749"/>
                  </a:lnTo>
                  <a:lnTo>
                    <a:pt x="6749" y="6749"/>
                  </a:lnTo>
                  <a:lnTo>
                    <a:pt x="6749" y="6566"/>
                  </a:lnTo>
                  <a:lnTo>
                    <a:pt x="18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19" name="Google Shape;219;p7"/>
            <p:cNvSpPr/>
            <p:nvPr/>
          </p:nvSpPr>
          <p:spPr>
            <a:xfrm>
              <a:off x="19591512" y="7606252"/>
              <a:ext cx="426573" cy="426472"/>
            </a:xfrm>
            <a:custGeom>
              <a:avLst/>
              <a:gdLst/>
              <a:ahLst/>
              <a:cxnLst/>
              <a:rect l="l" t="t" r="r" b="b"/>
              <a:pathLst>
                <a:path w="4257" h="4256" extrusionOk="0">
                  <a:moveTo>
                    <a:pt x="1" y="0"/>
                  </a:moveTo>
                  <a:lnTo>
                    <a:pt x="1" y="304"/>
                  </a:lnTo>
                  <a:lnTo>
                    <a:pt x="3952" y="4256"/>
                  </a:lnTo>
                  <a:lnTo>
                    <a:pt x="4256" y="4256"/>
                  </a:lnTo>
                  <a:lnTo>
                    <a:pt x="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20" name="Google Shape;220;p7"/>
            <p:cNvSpPr/>
            <p:nvPr/>
          </p:nvSpPr>
          <p:spPr>
            <a:xfrm>
              <a:off x="19990528" y="7356441"/>
              <a:ext cx="277267" cy="277267"/>
            </a:xfrm>
            <a:custGeom>
              <a:avLst/>
              <a:gdLst/>
              <a:ahLst/>
              <a:cxnLst/>
              <a:rect l="l" t="t" r="r" b="b"/>
              <a:pathLst>
                <a:path w="2767" h="2767" extrusionOk="0">
                  <a:moveTo>
                    <a:pt x="1" y="1"/>
                  </a:moveTo>
                  <a:lnTo>
                    <a:pt x="2767" y="2767"/>
                  </a:lnTo>
                  <a:lnTo>
                    <a:pt x="2767" y="2463"/>
                  </a:lnTo>
                  <a:lnTo>
                    <a:pt x="30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21" name="Google Shape;221;p7"/>
            <p:cNvSpPr/>
            <p:nvPr/>
          </p:nvSpPr>
          <p:spPr>
            <a:xfrm>
              <a:off x="20127609" y="7356441"/>
              <a:ext cx="140187" cy="140287"/>
            </a:xfrm>
            <a:custGeom>
              <a:avLst/>
              <a:gdLst/>
              <a:ahLst/>
              <a:cxnLst/>
              <a:rect l="l" t="t" r="r" b="b"/>
              <a:pathLst>
                <a:path w="1399" h="1400" extrusionOk="0">
                  <a:moveTo>
                    <a:pt x="0" y="1"/>
                  </a:moveTo>
                  <a:lnTo>
                    <a:pt x="1399" y="1399"/>
                  </a:lnTo>
                  <a:lnTo>
                    <a:pt x="1399" y="1095"/>
                  </a:ln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22" name="Google Shape;222;p7"/>
            <p:cNvSpPr/>
            <p:nvPr/>
          </p:nvSpPr>
          <p:spPr>
            <a:xfrm>
              <a:off x="19716368" y="7356441"/>
              <a:ext cx="551428" cy="548422"/>
            </a:xfrm>
            <a:custGeom>
              <a:avLst/>
              <a:gdLst/>
              <a:ahLst/>
              <a:cxnLst/>
              <a:rect l="l" t="t" r="r" b="b"/>
              <a:pathLst>
                <a:path w="5503" h="5473" extrusionOk="0">
                  <a:moveTo>
                    <a:pt x="1" y="1"/>
                  </a:moveTo>
                  <a:lnTo>
                    <a:pt x="5503" y="5472"/>
                  </a:lnTo>
                  <a:lnTo>
                    <a:pt x="5503" y="5199"/>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sp>
          <p:nvSpPr>
            <p:cNvPr id="223" name="Google Shape;223;p7"/>
            <p:cNvSpPr/>
            <p:nvPr/>
          </p:nvSpPr>
          <p:spPr>
            <a:xfrm>
              <a:off x="19853448" y="7356441"/>
              <a:ext cx="414348" cy="414348"/>
            </a:xfrm>
            <a:custGeom>
              <a:avLst/>
              <a:gdLst/>
              <a:ahLst/>
              <a:cxnLst/>
              <a:rect l="l" t="t" r="r" b="b"/>
              <a:pathLst>
                <a:path w="4135" h="4135" extrusionOk="0">
                  <a:moveTo>
                    <a:pt x="1" y="1"/>
                  </a:moveTo>
                  <a:lnTo>
                    <a:pt x="4135" y="4135"/>
                  </a:lnTo>
                  <a:lnTo>
                    <a:pt x="4135" y="3831"/>
                  </a:lnTo>
                  <a:lnTo>
                    <a:pt x="30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714" dirty="0"/>
            </a:p>
          </p:txBody>
        </p:sp>
      </p:grpSp>
      <p:sp>
        <p:nvSpPr>
          <p:cNvPr id="224" name="Google Shape;224;p7"/>
          <p:cNvSpPr/>
          <p:nvPr/>
        </p:nvSpPr>
        <p:spPr>
          <a:xfrm>
            <a:off x="12002869" y="413590"/>
            <a:ext cx="570067" cy="427540"/>
          </a:xfrm>
          <a:custGeom>
            <a:avLst/>
            <a:gdLst/>
            <a:ahLst/>
            <a:cxnLst/>
            <a:rect l="l" t="t" r="r" b="b"/>
            <a:pathLst>
              <a:path w="9332" h="9332" extrusionOk="0">
                <a:moveTo>
                  <a:pt x="0" y="0"/>
                </a:moveTo>
                <a:lnTo>
                  <a:pt x="0" y="9332"/>
                </a:lnTo>
                <a:lnTo>
                  <a:pt x="9332" y="9332"/>
                </a:lnTo>
                <a:lnTo>
                  <a:pt x="9332" y="0"/>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25" name="Google Shape;225;p7"/>
          <p:cNvSpPr/>
          <p:nvPr/>
        </p:nvSpPr>
        <p:spPr>
          <a:xfrm flipH="1">
            <a:off x="12002869" y="1267211"/>
            <a:ext cx="568234" cy="427586"/>
          </a:xfrm>
          <a:custGeom>
            <a:avLst/>
            <a:gdLst/>
            <a:ahLst/>
            <a:cxnLst/>
            <a:rect l="l" t="t" r="r" b="b"/>
            <a:pathLst>
              <a:path w="9302" h="9333" extrusionOk="0">
                <a:moveTo>
                  <a:pt x="0" y="1"/>
                </a:moveTo>
                <a:lnTo>
                  <a:pt x="0" y="9332"/>
                </a:lnTo>
                <a:lnTo>
                  <a:pt x="9301" y="9332"/>
                </a:lnTo>
                <a:lnTo>
                  <a:pt x="9301"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26" name="Google Shape;226;p7"/>
          <p:cNvSpPr/>
          <p:nvPr/>
        </p:nvSpPr>
        <p:spPr>
          <a:xfrm>
            <a:off x="11865749" y="256216"/>
            <a:ext cx="208002" cy="155998"/>
          </a:xfrm>
          <a:custGeom>
            <a:avLst/>
            <a:gdLst/>
            <a:ahLst/>
            <a:cxnLst/>
            <a:rect l="l" t="t" r="r" b="b"/>
            <a:pathLst>
              <a:path w="3405" h="3405" extrusionOk="0">
                <a:moveTo>
                  <a:pt x="0" y="0"/>
                </a:moveTo>
                <a:lnTo>
                  <a:pt x="0" y="3405"/>
                </a:lnTo>
                <a:lnTo>
                  <a:pt x="3404" y="3405"/>
                </a:lnTo>
                <a:lnTo>
                  <a:pt x="3404" y="0"/>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27" name="Google Shape;227;p7"/>
          <p:cNvSpPr/>
          <p:nvPr/>
        </p:nvSpPr>
        <p:spPr>
          <a:xfrm>
            <a:off x="12002869" y="841087"/>
            <a:ext cx="568234" cy="426166"/>
          </a:xfrm>
          <a:custGeom>
            <a:avLst/>
            <a:gdLst/>
            <a:ahLst/>
            <a:cxnLst/>
            <a:rect l="l" t="t" r="r" b="b"/>
            <a:pathLst>
              <a:path w="9302" h="9302" extrusionOk="0">
                <a:moveTo>
                  <a:pt x="1" y="1"/>
                </a:moveTo>
                <a:lnTo>
                  <a:pt x="1" y="9302"/>
                </a:lnTo>
                <a:lnTo>
                  <a:pt x="9302" y="9302"/>
                </a:lnTo>
                <a:lnTo>
                  <a:pt x="9302"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28" name="Google Shape;228;p7"/>
          <p:cNvSpPr/>
          <p:nvPr/>
        </p:nvSpPr>
        <p:spPr>
          <a:xfrm>
            <a:off x="12002869" y="841087"/>
            <a:ext cx="568234" cy="426166"/>
          </a:xfrm>
          <a:custGeom>
            <a:avLst/>
            <a:gdLst/>
            <a:ahLst/>
            <a:cxnLst/>
            <a:rect l="l" t="t" r="r" b="b"/>
            <a:pathLst>
              <a:path w="9302" h="9302" extrusionOk="0">
                <a:moveTo>
                  <a:pt x="1" y="1"/>
                </a:moveTo>
                <a:lnTo>
                  <a:pt x="9302" y="9302"/>
                </a:lnTo>
                <a:lnTo>
                  <a:pt x="9302" y="1"/>
                </a:lnTo>
                <a:close/>
              </a:path>
            </a:pathLst>
          </a:custGeom>
          <a:solidFill>
            <a:schemeClr val="dk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29" name="Google Shape;229;p7"/>
          <p:cNvSpPr/>
          <p:nvPr/>
        </p:nvSpPr>
        <p:spPr>
          <a:xfrm>
            <a:off x="11616587" y="974775"/>
            <a:ext cx="211728" cy="158793"/>
          </a:xfrm>
          <a:custGeom>
            <a:avLst/>
            <a:gdLst/>
            <a:ahLst/>
            <a:cxnLst/>
            <a:rect l="l" t="t" r="r" b="b"/>
            <a:pathLst>
              <a:path w="3466" h="3466" extrusionOk="0">
                <a:moveTo>
                  <a:pt x="1" y="1"/>
                </a:moveTo>
                <a:lnTo>
                  <a:pt x="3466" y="3466"/>
                </a:lnTo>
                <a:lnTo>
                  <a:pt x="3466" y="1"/>
                </a:lnTo>
                <a:close/>
              </a:path>
            </a:pathLst>
          </a:custGeom>
          <a:solidFill>
            <a:schemeClr val="lt1"/>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sp>
        <p:nvSpPr>
          <p:cNvPr id="230" name="Google Shape;230;p7"/>
          <p:cNvSpPr/>
          <p:nvPr/>
        </p:nvSpPr>
        <p:spPr>
          <a:xfrm>
            <a:off x="11438332" y="412170"/>
            <a:ext cx="568234" cy="428960"/>
          </a:xfrm>
          <a:custGeom>
            <a:avLst/>
            <a:gdLst/>
            <a:ahLst/>
            <a:cxnLst/>
            <a:rect l="l" t="t" r="r" b="b"/>
            <a:pathLst>
              <a:path w="9302" h="9363" extrusionOk="0">
                <a:moveTo>
                  <a:pt x="1" y="1"/>
                </a:moveTo>
                <a:lnTo>
                  <a:pt x="1" y="9363"/>
                </a:lnTo>
                <a:lnTo>
                  <a:pt x="9302" y="9363"/>
                </a:lnTo>
                <a:lnTo>
                  <a:pt x="1" y="1"/>
                </a:lnTo>
                <a:close/>
              </a:path>
            </a:pathLst>
          </a:custGeom>
          <a:solidFill>
            <a:schemeClr val="accent2"/>
          </a:solidFill>
          <a:ln>
            <a:noFill/>
          </a:ln>
        </p:spPr>
        <p:txBody>
          <a:bodyPr spcFirstLastPara="1" wrap="square" lIns="36284" tIns="36284" rIns="36284" bIns="36284" anchor="ctr" anchorCtr="0">
            <a:noAutofit/>
          </a:bodyPr>
          <a:lstStyle/>
          <a:p>
            <a:pPr marL="0" lvl="0" indent="0" algn="l" rtl="0">
              <a:spcBef>
                <a:spcPts val="0"/>
              </a:spcBef>
              <a:spcAft>
                <a:spcPts val="0"/>
              </a:spcAft>
              <a:buNone/>
            </a:pPr>
            <a:endParaRPr sz="714" dirty="0"/>
          </a:p>
        </p:txBody>
      </p:sp>
      <p:cxnSp>
        <p:nvCxnSpPr>
          <p:cNvPr id="231" name="Google Shape;231;p7"/>
          <p:cNvCxnSpPr/>
          <p:nvPr/>
        </p:nvCxnSpPr>
        <p:spPr>
          <a:xfrm rot="10800000">
            <a:off x="-785820" y="6404048"/>
            <a:ext cx="4453532" cy="0"/>
          </a:xfrm>
          <a:prstGeom prst="straightConnector1">
            <a:avLst/>
          </a:prstGeom>
          <a:noFill/>
          <a:ln w="76200" cap="flat" cmpd="sng">
            <a:solidFill>
              <a:schemeClr val="dk1"/>
            </a:solidFill>
            <a:prstDash val="solid"/>
            <a:round/>
            <a:headEnd type="none" w="med" len="med"/>
            <a:tailEnd type="none" w="med" len="med"/>
          </a:ln>
        </p:spPr>
      </p:cxnSp>
    </p:spTree>
    <p:extLst>
      <p:ext uri="{BB962C8B-B14F-4D97-AF65-F5344CB8AC3E}">
        <p14:creationId xmlns:p14="http://schemas.microsoft.com/office/powerpoint/2010/main" val="394479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32"/>
        <p:cNvGrpSpPr/>
        <p:nvPr/>
      </p:nvGrpSpPr>
      <p:grpSpPr>
        <a:xfrm>
          <a:off x="0" y="0"/>
          <a:ext cx="0" cy="0"/>
          <a:chOff x="0" y="0"/>
          <a:chExt cx="0" cy="0"/>
        </a:xfrm>
      </p:grpSpPr>
      <p:sp>
        <p:nvSpPr>
          <p:cNvPr id="233" name="Google Shape;233;p8"/>
          <p:cNvSpPr txBox="1">
            <a:spLocks noGrp="1"/>
          </p:cNvSpPr>
          <p:nvPr>
            <p:ph type="title"/>
          </p:nvPr>
        </p:nvSpPr>
        <p:spPr>
          <a:xfrm>
            <a:off x="415611" y="740803"/>
            <a:ext cx="3744059" cy="1007630"/>
          </a:xfrm>
          <a:prstGeom prst="rect">
            <a:avLst/>
          </a:prstGeom>
        </p:spPr>
        <p:txBody>
          <a:bodyPr spcFirstLastPara="1" wrap="square" lIns="255950" tIns="255950" rIns="255950" bIns="255950" anchor="b" anchorCtr="0">
            <a:normAutofit/>
          </a:bodyPr>
          <a:lstStyle>
            <a:lvl1pPr lvl="0">
              <a:spcBef>
                <a:spcPts val="0"/>
              </a:spcBef>
              <a:spcAft>
                <a:spcPts val="0"/>
              </a:spcAft>
              <a:buSzPts val="6700"/>
              <a:buNone/>
              <a:defRPr sz="2659"/>
            </a:lvl1pPr>
            <a:lvl2pPr lvl="1">
              <a:spcBef>
                <a:spcPts val="0"/>
              </a:spcBef>
              <a:spcAft>
                <a:spcPts val="0"/>
              </a:spcAft>
              <a:buSzPts val="6700"/>
              <a:buNone/>
              <a:defRPr sz="2659"/>
            </a:lvl2pPr>
            <a:lvl3pPr lvl="2">
              <a:spcBef>
                <a:spcPts val="0"/>
              </a:spcBef>
              <a:spcAft>
                <a:spcPts val="0"/>
              </a:spcAft>
              <a:buSzPts val="6700"/>
              <a:buNone/>
              <a:defRPr sz="2659"/>
            </a:lvl3pPr>
            <a:lvl4pPr lvl="3">
              <a:spcBef>
                <a:spcPts val="0"/>
              </a:spcBef>
              <a:spcAft>
                <a:spcPts val="0"/>
              </a:spcAft>
              <a:buSzPts val="6700"/>
              <a:buNone/>
              <a:defRPr sz="2659"/>
            </a:lvl4pPr>
            <a:lvl5pPr lvl="4">
              <a:spcBef>
                <a:spcPts val="0"/>
              </a:spcBef>
              <a:spcAft>
                <a:spcPts val="0"/>
              </a:spcAft>
              <a:buSzPts val="6700"/>
              <a:buNone/>
              <a:defRPr sz="2659"/>
            </a:lvl5pPr>
            <a:lvl6pPr lvl="5">
              <a:spcBef>
                <a:spcPts val="0"/>
              </a:spcBef>
              <a:spcAft>
                <a:spcPts val="0"/>
              </a:spcAft>
              <a:buSzPts val="6700"/>
              <a:buNone/>
              <a:defRPr sz="2659"/>
            </a:lvl6pPr>
            <a:lvl7pPr lvl="6">
              <a:spcBef>
                <a:spcPts val="0"/>
              </a:spcBef>
              <a:spcAft>
                <a:spcPts val="0"/>
              </a:spcAft>
              <a:buSzPts val="6700"/>
              <a:buNone/>
              <a:defRPr sz="2659"/>
            </a:lvl7pPr>
            <a:lvl8pPr lvl="7">
              <a:spcBef>
                <a:spcPts val="0"/>
              </a:spcBef>
              <a:spcAft>
                <a:spcPts val="0"/>
              </a:spcAft>
              <a:buSzPts val="6700"/>
              <a:buNone/>
              <a:defRPr sz="2659"/>
            </a:lvl8pPr>
            <a:lvl9pPr lvl="8">
              <a:spcBef>
                <a:spcPts val="0"/>
              </a:spcBef>
              <a:spcAft>
                <a:spcPts val="0"/>
              </a:spcAft>
              <a:buSzPts val="6700"/>
              <a:buNone/>
              <a:defRPr sz="2659"/>
            </a:lvl9pPr>
          </a:lstStyle>
          <a:p>
            <a:r>
              <a:rPr lang="en-US"/>
              <a:t>Click to edit Master title style</a:t>
            </a:r>
            <a:endParaRPr/>
          </a:p>
        </p:txBody>
      </p:sp>
      <p:sp>
        <p:nvSpPr>
          <p:cNvPr id="234" name="Google Shape;234;p8"/>
          <p:cNvSpPr txBox="1">
            <a:spLocks noGrp="1"/>
          </p:cNvSpPr>
          <p:nvPr>
            <p:ph type="body" idx="1"/>
          </p:nvPr>
        </p:nvSpPr>
        <p:spPr>
          <a:xfrm>
            <a:off x="415611" y="1852806"/>
            <a:ext cx="3744059" cy="4239236"/>
          </a:xfrm>
          <a:prstGeom prst="rect">
            <a:avLst/>
          </a:prstGeom>
        </p:spPr>
        <p:txBody>
          <a:bodyPr spcFirstLastPara="1" wrap="square" lIns="255950" tIns="255950" rIns="255950" bIns="255950" anchor="t" anchorCtr="0">
            <a:normAutofit/>
          </a:bodyPr>
          <a:lstStyle>
            <a:lvl1pPr marL="181463" lvl="0" indent="-176422">
              <a:spcBef>
                <a:spcPts val="0"/>
              </a:spcBef>
              <a:spcAft>
                <a:spcPts val="0"/>
              </a:spcAft>
              <a:buSzPts val="3400"/>
              <a:buChar char="●"/>
              <a:defRPr sz="1349"/>
            </a:lvl1pPr>
            <a:lvl2pPr marL="362925" lvl="1" indent="-176422">
              <a:spcBef>
                <a:spcPts val="0"/>
              </a:spcBef>
              <a:spcAft>
                <a:spcPts val="0"/>
              </a:spcAft>
              <a:buSzPts val="3400"/>
              <a:buChar char="○"/>
              <a:defRPr sz="1349"/>
            </a:lvl2pPr>
            <a:lvl3pPr marL="544388" lvl="2" indent="-176422">
              <a:spcBef>
                <a:spcPts val="0"/>
              </a:spcBef>
              <a:spcAft>
                <a:spcPts val="0"/>
              </a:spcAft>
              <a:buSzPts val="3400"/>
              <a:buChar char="■"/>
              <a:defRPr sz="1349"/>
            </a:lvl3pPr>
            <a:lvl4pPr marL="725851" lvl="3" indent="-176422">
              <a:spcBef>
                <a:spcPts val="0"/>
              </a:spcBef>
              <a:spcAft>
                <a:spcPts val="0"/>
              </a:spcAft>
              <a:buSzPts val="3400"/>
              <a:buChar char="●"/>
              <a:defRPr sz="1349"/>
            </a:lvl4pPr>
            <a:lvl5pPr marL="907313" lvl="4" indent="-176422">
              <a:spcBef>
                <a:spcPts val="0"/>
              </a:spcBef>
              <a:spcAft>
                <a:spcPts val="0"/>
              </a:spcAft>
              <a:buSzPts val="3400"/>
              <a:buChar char="○"/>
              <a:defRPr sz="1349"/>
            </a:lvl5pPr>
            <a:lvl6pPr marL="1088776" lvl="5" indent="-176422">
              <a:spcBef>
                <a:spcPts val="0"/>
              </a:spcBef>
              <a:spcAft>
                <a:spcPts val="0"/>
              </a:spcAft>
              <a:buSzPts val="3400"/>
              <a:buChar char="■"/>
              <a:defRPr sz="1349"/>
            </a:lvl6pPr>
            <a:lvl7pPr marL="1270239" lvl="6" indent="-176422">
              <a:spcBef>
                <a:spcPts val="0"/>
              </a:spcBef>
              <a:spcAft>
                <a:spcPts val="0"/>
              </a:spcAft>
              <a:buSzPts val="3400"/>
              <a:buChar char="●"/>
              <a:defRPr sz="1349"/>
            </a:lvl7pPr>
            <a:lvl8pPr marL="1451701" lvl="7" indent="-176422">
              <a:spcBef>
                <a:spcPts val="0"/>
              </a:spcBef>
              <a:spcAft>
                <a:spcPts val="0"/>
              </a:spcAft>
              <a:buSzPts val="3400"/>
              <a:buChar char="○"/>
              <a:defRPr sz="1349"/>
            </a:lvl8pPr>
            <a:lvl9pPr marL="1633164" lvl="8" indent="-176422">
              <a:spcBef>
                <a:spcPts val="0"/>
              </a:spcBef>
              <a:spcAft>
                <a:spcPts val="0"/>
              </a:spcAft>
              <a:buSzPts val="3400"/>
              <a:buChar char="■"/>
              <a:defRPr sz="1349"/>
            </a:lvl9pPr>
          </a:lstStyle>
          <a:p>
            <a:pPr lvl="0"/>
            <a:r>
              <a:rPr lang="en-US"/>
              <a:t>Click to edit Master text styles</a:t>
            </a:r>
          </a:p>
        </p:txBody>
      </p:sp>
      <p:sp>
        <p:nvSpPr>
          <p:cNvPr id="235" name="Google Shape;235;p8"/>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1261770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36"/>
        <p:cNvGrpSpPr/>
        <p:nvPr/>
      </p:nvGrpSpPr>
      <p:grpSpPr>
        <a:xfrm>
          <a:off x="0" y="0"/>
          <a:ext cx="0" cy="0"/>
          <a:chOff x="0" y="0"/>
          <a:chExt cx="0" cy="0"/>
        </a:xfrm>
      </p:grpSpPr>
      <p:sp>
        <p:nvSpPr>
          <p:cNvPr id="237" name="Google Shape;237;p9"/>
          <p:cNvSpPr txBox="1">
            <a:spLocks noGrp="1"/>
          </p:cNvSpPr>
          <p:nvPr>
            <p:ph type="title"/>
          </p:nvPr>
        </p:nvSpPr>
        <p:spPr>
          <a:xfrm>
            <a:off x="653684" y="600202"/>
            <a:ext cx="8490652" cy="5454392"/>
          </a:xfrm>
          <a:prstGeom prst="rect">
            <a:avLst/>
          </a:prstGeom>
        </p:spPr>
        <p:txBody>
          <a:bodyPr spcFirstLastPara="1" wrap="square" lIns="255950" tIns="255950" rIns="255950" bIns="255950" anchor="ctr" anchorCtr="0">
            <a:normAutofit/>
          </a:bodyPr>
          <a:lstStyle>
            <a:lvl1pPr lvl="0">
              <a:spcBef>
                <a:spcPts val="0"/>
              </a:spcBef>
              <a:spcAft>
                <a:spcPts val="0"/>
              </a:spcAft>
              <a:buSzPts val="13400"/>
              <a:buNone/>
              <a:defRPr sz="5318"/>
            </a:lvl1pPr>
            <a:lvl2pPr lvl="1">
              <a:spcBef>
                <a:spcPts val="0"/>
              </a:spcBef>
              <a:spcAft>
                <a:spcPts val="0"/>
              </a:spcAft>
              <a:buSzPts val="13400"/>
              <a:buNone/>
              <a:defRPr sz="5318"/>
            </a:lvl2pPr>
            <a:lvl3pPr lvl="2">
              <a:spcBef>
                <a:spcPts val="0"/>
              </a:spcBef>
              <a:spcAft>
                <a:spcPts val="0"/>
              </a:spcAft>
              <a:buSzPts val="13400"/>
              <a:buNone/>
              <a:defRPr sz="5318"/>
            </a:lvl3pPr>
            <a:lvl4pPr lvl="3">
              <a:spcBef>
                <a:spcPts val="0"/>
              </a:spcBef>
              <a:spcAft>
                <a:spcPts val="0"/>
              </a:spcAft>
              <a:buSzPts val="13400"/>
              <a:buNone/>
              <a:defRPr sz="5318"/>
            </a:lvl4pPr>
            <a:lvl5pPr lvl="4">
              <a:spcBef>
                <a:spcPts val="0"/>
              </a:spcBef>
              <a:spcAft>
                <a:spcPts val="0"/>
              </a:spcAft>
              <a:buSzPts val="13400"/>
              <a:buNone/>
              <a:defRPr sz="5318"/>
            </a:lvl5pPr>
            <a:lvl6pPr lvl="5">
              <a:spcBef>
                <a:spcPts val="0"/>
              </a:spcBef>
              <a:spcAft>
                <a:spcPts val="0"/>
              </a:spcAft>
              <a:buSzPts val="13400"/>
              <a:buNone/>
              <a:defRPr sz="5318"/>
            </a:lvl6pPr>
            <a:lvl7pPr lvl="6">
              <a:spcBef>
                <a:spcPts val="0"/>
              </a:spcBef>
              <a:spcAft>
                <a:spcPts val="0"/>
              </a:spcAft>
              <a:buSzPts val="13400"/>
              <a:buNone/>
              <a:defRPr sz="5318"/>
            </a:lvl7pPr>
            <a:lvl8pPr lvl="7">
              <a:spcBef>
                <a:spcPts val="0"/>
              </a:spcBef>
              <a:spcAft>
                <a:spcPts val="0"/>
              </a:spcAft>
              <a:buSzPts val="13400"/>
              <a:buNone/>
              <a:defRPr sz="5318"/>
            </a:lvl8pPr>
            <a:lvl9pPr lvl="8">
              <a:spcBef>
                <a:spcPts val="0"/>
              </a:spcBef>
              <a:spcAft>
                <a:spcPts val="0"/>
              </a:spcAft>
              <a:buSzPts val="13400"/>
              <a:buNone/>
              <a:defRPr sz="5318"/>
            </a:lvl9pPr>
          </a:lstStyle>
          <a:p>
            <a:r>
              <a:rPr lang="en-US"/>
              <a:t>Click to edit Master title style</a:t>
            </a:r>
            <a:endParaRPr/>
          </a:p>
        </p:txBody>
      </p:sp>
      <p:sp>
        <p:nvSpPr>
          <p:cNvPr id="238" name="Google Shape;238;p9"/>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93567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239"/>
        <p:cNvGrpSpPr/>
        <p:nvPr/>
      </p:nvGrpSpPr>
      <p:grpSpPr>
        <a:xfrm>
          <a:off x="0" y="0"/>
          <a:ext cx="0" cy="0"/>
          <a:chOff x="0" y="0"/>
          <a:chExt cx="0" cy="0"/>
        </a:xfrm>
      </p:grpSpPr>
      <p:sp>
        <p:nvSpPr>
          <p:cNvPr id="240" name="Google Shape;240;p10"/>
          <p:cNvSpPr/>
          <p:nvPr/>
        </p:nvSpPr>
        <p:spPr>
          <a:xfrm>
            <a:off x="6096162" y="-167"/>
            <a:ext cx="6096162" cy="6858025"/>
          </a:xfrm>
          <a:prstGeom prst="rect">
            <a:avLst/>
          </a:prstGeom>
          <a:solidFill>
            <a:schemeClr val="lt2"/>
          </a:solidFill>
          <a:ln>
            <a:noFill/>
          </a:ln>
        </p:spPr>
        <p:txBody>
          <a:bodyPr spcFirstLastPara="1" wrap="square" lIns="101581" tIns="101581" rIns="101581" bIns="101581" anchor="ctr" anchorCtr="0">
            <a:noAutofit/>
          </a:bodyPr>
          <a:lstStyle/>
          <a:p>
            <a:pPr marL="0" lvl="0" indent="0" algn="l" rtl="0">
              <a:spcBef>
                <a:spcPts val="0"/>
              </a:spcBef>
              <a:spcAft>
                <a:spcPts val="0"/>
              </a:spcAft>
              <a:buNone/>
            </a:pPr>
            <a:endParaRPr sz="714" dirty="0"/>
          </a:p>
        </p:txBody>
      </p:sp>
      <p:sp>
        <p:nvSpPr>
          <p:cNvPr id="241" name="Google Shape;241;p10"/>
          <p:cNvSpPr txBox="1">
            <a:spLocks noGrp="1"/>
          </p:cNvSpPr>
          <p:nvPr>
            <p:ph type="title"/>
          </p:nvPr>
        </p:nvSpPr>
        <p:spPr>
          <a:xfrm>
            <a:off x="354009" y="1644239"/>
            <a:ext cx="5393675" cy="1976445"/>
          </a:xfrm>
          <a:prstGeom prst="rect">
            <a:avLst/>
          </a:prstGeom>
        </p:spPr>
        <p:txBody>
          <a:bodyPr spcFirstLastPara="1" wrap="square" lIns="255950" tIns="255950" rIns="255950" bIns="255950" anchor="b" anchorCtr="0">
            <a:normAutofit/>
          </a:bodyPr>
          <a:lstStyle>
            <a:lvl1pPr lvl="0" algn="ctr">
              <a:spcBef>
                <a:spcPts val="0"/>
              </a:spcBef>
              <a:spcAft>
                <a:spcPts val="0"/>
              </a:spcAft>
              <a:buSzPts val="11800"/>
              <a:buNone/>
              <a:defRPr sz="4683"/>
            </a:lvl1pPr>
            <a:lvl2pPr lvl="1" algn="ctr">
              <a:spcBef>
                <a:spcPts val="0"/>
              </a:spcBef>
              <a:spcAft>
                <a:spcPts val="0"/>
              </a:spcAft>
              <a:buSzPts val="11800"/>
              <a:buNone/>
              <a:defRPr sz="4683"/>
            </a:lvl2pPr>
            <a:lvl3pPr lvl="2" algn="ctr">
              <a:spcBef>
                <a:spcPts val="0"/>
              </a:spcBef>
              <a:spcAft>
                <a:spcPts val="0"/>
              </a:spcAft>
              <a:buSzPts val="11800"/>
              <a:buNone/>
              <a:defRPr sz="4683"/>
            </a:lvl3pPr>
            <a:lvl4pPr lvl="3" algn="ctr">
              <a:spcBef>
                <a:spcPts val="0"/>
              </a:spcBef>
              <a:spcAft>
                <a:spcPts val="0"/>
              </a:spcAft>
              <a:buSzPts val="11800"/>
              <a:buNone/>
              <a:defRPr sz="4683"/>
            </a:lvl4pPr>
            <a:lvl5pPr lvl="4" algn="ctr">
              <a:spcBef>
                <a:spcPts val="0"/>
              </a:spcBef>
              <a:spcAft>
                <a:spcPts val="0"/>
              </a:spcAft>
              <a:buSzPts val="11800"/>
              <a:buNone/>
              <a:defRPr sz="4683"/>
            </a:lvl5pPr>
            <a:lvl6pPr lvl="5" algn="ctr">
              <a:spcBef>
                <a:spcPts val="0"/>
              </a:spcBef>
              <a:spcAft>
                <a:spcPts val="0"/>
              </a:spcAft>
              <a:buSzPts val="11800"/>
              <a:buNone/>
              <a:defRPr sz="4683"/>
            </a:lvl6pPr>
            <a:lvl7pPr lvl="6" algn="ctr">
              <a:spcBef>
                <a:spcPts val="0"/>
              </a:spcBef>
              <a:spcAft>
                <a:spcPts val="0"/>
              </a:spcAft>
              <a:buSzPts val="11800"/>
              <a:buNone/>
              <a:defRPr sz="4683"/>
            </a:lvl7pPr>
            <a:lvl8pPr lvl="7" algn="ctr">
              <a:spcBef>
                <a:spcPts val="0"/>
              </a:spcBef>
              <a:spcAft>
                <a:spcPts val="0"/>
              </a:spcAft>
              <a:buSzPts val="11800"/>
              <a:buNone/>
              <a:defRPr sz="4683"/>
            </a:lvl8pPr>
            <a:lvl9pPr lvl="8" algn="ctr">
              <a:spcBef>
                <a:spcPts val="0"/>
              </a:spcBef>
              <a:spcAft>
                <a:spcPts val="0"/>
              </a:spcAft>
              <a:buSzPts val="11800"/>
              <a:buNone/>
              <a:defRPr sz="4683"/>
            </a:lvl9pPr>
          </a:lstStyle>
          <a:p>
            <a:r>
              <a:rPr lang="en-US"/>
              <a:t>Click to edit Master title style</a:t>
            </a:r>
            <a:endParaRPr/>
          </a:p>
        </p:txBody>
      </p:sp>
      <p:sp>
        <p:nvSpPr>
          <p:cNvPr id="242" name="Google Shape;242;p10"/>
          <p:cNvSpPr txBox="1">
            <a:spLocks noGrp="1"/>
          </p:cNvSpPr>
          <p:nvPr>
            <p:ph type="subTitle" idx="1"/>
          </p:nvPr>
        </p:nvSpPr>
        <p:spPr>
          <a:xfrm>
            <a:off x="354009" y="3737447"/>
            <a:ext cx="5393675" cy="1646759"/>
          </a:xfrm>
          <a:prstGeom prst="rect">
            <a:avLst/>
          </a:prstGeom>
        </p:spPr>
        <p:txBody>
          <a:bodyPr spcFirstLastPara="1" wrap="square" lIns="255950" tIns="255950" rIns="255950" bIns="255950" anchor="t" anchorCtr="0">
            <a:normAutofit/>
          </a:bodyPr>
          <a:lstStyle>
            <a:lvl1pPr lvl="0" algn="ctr">
              <a:lnSpc>
                <a:spcPct val="100000"/>
              </a:lnSpc>
              <a:spcBef>
                <a:spcPts val="0"/>
              </a:spcBef>
              <a:spcAft>
                <a:spcPts val="0"/>
              </a:spcAft>
              <a:buSzPts val="5900"/>
              <a:buNone/>
              <a:defRPr sz="2342"/>
            </a:lvl1pPr>
            <a:lvl2pPr lvl="1" algn="ctr">
              <a:lnSpc>
                <a:spcPct val="100000"/>
              </a:lnSpc>
              <a:spcBef>
                <a:spcPts val="0"/>
              </a:spcBef>
              <a:spcAft>
                <a:spcPts val="0"/>
              </a:spcAft>
              <a:buSzPts val="5900"/>
              <a:buNone/>
              <a:defRPr sz="2342"/>
            </a:lvl2pPr>
            <a:lvl3pPr lvl="2" algn="ctr">
              <a:lnSpc>
                <a:spcPct val="100000"/>
              </a:lnSpc>
              <a:spcBef>
                <a:spcPts val="0"/>
              </a:spcBef>
              <a:spcAft>
                <a:spcPts val="0"/>
              </a:spcAft>
              <a:buSzPts val="5900"/>
              <a:buNone/>
              <a:defRPr sz="2342"/>
            </a:lvl3pPr>
            <a:lvl4pPr lvl="3" algn="ctr">
              <a:lnSpc>
                <a:spcPct val="100000"/>
              </a:lnSpc>
              <a:spcBef>
                <a:spcPts val="0"/>
              </a:spcBef>
              <a:spcAft>
                <a:spcPts val="0"/>
              </a:spcAft>
              <a:buSzPts val="5900"/>
              <a:buNone/>
              <a:defRPr sz="2342"/>
            </a:lvl4pPr>
            <a:lvl5pPr lvl="4" algn="ctr">
              <a:lnSpc>
                <a:spcPct val="100000"/>
              </a:lnSpc>
              <a:spcBef>
                <a:spcPts val="0"/>
              </a:spcBef>
              <a:spcAft>
                <a:spcPts val="0"/>
              </a:spcAft>
              <a:buSzPts val="5900"/>
              <a:buNone/>
              <a:defRPr sz="2342"/>
            </a:lvl5pPr>
            <a:lvl6pPr lvl="5" algn="ctr">
              <a:lnSpc>
                <a:spcPct val="100000"/>
              </a:lnSpc>
              <a:spcBef>
                <a:spcPts val="0"/>
              </a:spcBef>
              <a:spcAft>
                <a:spcPts val="0"/>
              </a:spcAft>
              <a:buSzPts val="5900"/>
              <a:buNone/>
              <a:defRPr sz="2342"/>
            </a:lvl6pPr>
            <a:lvl7pPr lvl="6" algn="ctr">
              <a:lnSpc>
                <a:spcPct val="100000"/>
              </a:lnSpc>
              <a:spcBef>
                <a:spcPts val="0"/>
              </a:spcBef>
              <a:spcAft>
                <a:spcPts val="0"/>
              </a:spcAft>
              <a:buSzPts val="5900"/>
              <a:buNone/>
              <a:defRPr sz="2342"/>
            </a:lvl7pPr>
            <a:lvl8pPr lvl="7" algn="ctr">
              <a:lnSpc>
                <a:spcPct val="100000"/>
              </a:lnSpc>
              <a:spcBef>
                <a:spcPts val="0"/>
              </a:spcBef>
              <a:spcAft>
                <a:spcPts val="0"/>
              </a:spcAft>
              <a:buSzPts val="5900"/>
              <a:buNone/>
              <a:defRPr sz="2342"/>
            </a:lvl8pPr>
            <a:lvl9pPr lvl="8" algn="ctr">
              <a:lnSpc>
                <a:spcPct val="100000"/>
              </a:lnSpc>
              <a:spcBef>
                <a:spcPts val="0"/>
              </a:spcBef>
              <a:spcAft>
                <a:spcPts val="0"/>
              </a:spcAft>
              <a:buSzPts val="5900"/>
              <a:buNone/>
              <a:defRPr sz="2342"/>
            </a:lvl9pPr>
          </a:lstStyle>
          <a:p>
            <a:r>
              <a:rPr lang="en-US"/>
              <a:t>Click to edit Master subtitle style</a:t>
            </a:r>
            <a:endParaRPr/>
          </a:p>
        </p:txBody>
      </p:sp>
      <p:sp>
        <p:nvSpPr>
          <p:cNvPr id="243" name="Google Shape;243;p10"/>
          <p:cNvSpPr txBox="1">
            <a:spLocks noGrp="1"/>
          </p:cNvSpPr>
          <p:nvPr>
            <p:ph type="body" idx="2"/>
          </p:nvPr>
        </p:nvSpPr>
        <p:spPr>
          <a:xfrm>
            <a:off x="6586175" y="965437"/>
            <a:ext cx="5116172" cy="4926824"/>
          </a:xfrm>
          <a:prstGeom prst="rect">
            <a:avLst/>
          </a:prstGeom>
        </p:spPr>
        <p:txBody>
          <a:bodyPr spcFirstLastPara="1" wrap="square" lIns="255950" tIns="255950" rIns="255950" bIns="255950" anchor="ctr" anchorCtr="0">
            <a:normAutofit/>
          </a:bodyPr>
          <a:lstStyle>
            <a:lvl1pPr marL="181463" lvl="0" indent="-216747">
              <a:spcBef>
                <a:spcPts val="0"/>
              </a:spcBef>
              <a:spcAft>
                <a:spcPts val="0"/>
              </a:spcAft>
              <a:buSzPts val="5000"/>
              <a:buChar char="●"/>
              <a:defRPr/>
            </a:lvl1pPr>
            <a:lvl2pPr marL="362925" lvl="1" indent="-189024">
              <a:spcBef>
                <a:spcPts val="0"/>
              </a:spcBef>
              <a:spcAft>
                <a:spcPts val="0"/>
              </a:spcAft>
              <a:buSzPts val="3900"/>
              <a:buChar char="○"/>
              <a:defRPr/>
            </a:lvl2pPr>
            <a:lvl3pPr marL="544388" lvl="2" indent="-189024">
              <a:spcBef>
                <a:spcPts val="0"/>
              </a:spcBef>
              <a:spcAft>
                <a:spcPts val="0"/>
              </a:spcAft>
              <a:buSzPts val="3900"/>
              <a:buChar char="■"/>
              <a:defRPr/>
            </a:lvl3pPr>
            <a:lvl4pPr marL="725851" lvl="3" indent="-189024">
              <a:spcBef>
                <a:spcPts val="0"/>
              </a:spcBef>
              <a:spcAft>
                <a:spcPts val="0"/>
              </a:spcAft>
              <a:buSzPts val="3900"/>
              <a:buChar char="●"/>
              <a:defRPr/>
            </a:lvl4pPr>
            <a:lvl5pPr marL="907313" lvl="4" indent="-189024">
              <a:spcBef>
                <a:spcPts val="0"/>
              </a:spcBef>
              <a:spcAft>
                <a:spcPts val="0"/>
              </a:spcAft>
              <a:buSzPts val="3900"/>
              <a:buChar char="○"/>
              <a:defRPr/>
            </a:lvl5pPr>
            <a:lvl6pPr marL="1088776" lvl="5" indent="-189024">
              <a:spcBef>
                <a:spcPts val="0"/>
              </a:spcBef>
              <a:spcAft>
                <a:spcPts val="0"/>
              </a:spcAft>
              <a:buSzPts val="3900"/>
              <a:buChar char="■"/>
              <a:defRPr/>
            </a:lvl6pPr>
            <a:lvl7pPr marL="1270239" lvl="6" indent="-189024">
              <a:spcBef>
                <a:spcPts val="0"/>
              </a:spcBef>
              <a:spcAft>
                <a:spcPts val="0"/>
              </a:spcAft>
              <a:buSzPts val="3900"/>
              <a:buChar char="●"/>
              <a:defRPr/>
            </a:lvl7pPr>
            <a:lvl8pPr marL="1451701" lvl="7" indent="-189024">
              <a:spcBef>
                <a:spcPts val="0"/>
              </a:spcBef>
              <a:spcAft>
                <a:spcPts val="0"/>
              </a:spcAft>
              <a:buSzPts val="3900"/>
              <a:buChar char="○"/>
              <a:defRPr/>
            </a:lvl8pPr>
            <a:lvl9pPr marL="1633164" lvl="8" indent="-189024">
              <a:spcBef>
                <a:spcPts val="0"/>
              </a:spcBef>
              <a:spcAft>
                <a:spcPts val="0"/>
              </a:spcAft>
              <a:buSzPts val="3900"/>
              <a:buChar char="■"/>
              <a:defRPr/>
            </a:lvl9pPr>
          </a:lstStyle>
          <a:p>
            <a:pPr lvl="0"/>
            <a:r>
              <a:rPr lang="en-US"/>
              <a:t>Click to edit Master text styles</a:t>
            </a:r>
          </a:p>
        </p:txBody>
      </p:sp>
      <p:sp>
        <p:nvSpPr>
          <p:cNvPr id="244" name="Google Shape;244;p10"/>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274153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245"/>
        <p:cNvGrpSpPr/>
        <p:nvPr/>
      </p:nvGrpSpPr>
      <p:grpSpPr>
        <a:xfrm>
          <a:off x="0" y="0"/>
          <a:ext cx="0" cy="0"/>
          <a:chOff x="0" y="0"/>
          <a:chExt cx="0" cy="0"/>
        </a:xfrm>
      </p:grpSpPr>
      <p:sp>
        <p:nvSpPr>
          <p:cNvPr id="246" name="Google Shape;246;p11"/>
          <p:cNvSpPr txBox="1">
            <a:spLocks noGrp="1"/>
          </p:cNvSpPr>
          <p:nvPr>
            <p:ph type="body" idx="1"/>
          </p:nvPr>
        </p:nvSpPr>
        <p:spPr>
          <a:xfrm>
            <a:off x="415611" y="5640787"/>
            <a:ext cx="7998672" cy="806770"/>
          </a:xfrm>
          <a:prstGeom prst="rect">
            <a:avLst/>
          </a:prstGeom>
        </p:spPr>
        <p:txBody>
          <a:bodyPr spcFirstLastPara="1" wrap="square" lIns="255950" tIns="255950" rIns="255950" bIns="255950" anchor="ctr" anchorCtr="0">
            <a:normAutofit/>
          </a:bodyPr>
          <a:lstStyle>
            <a:lvl1pPr marL="181463" lvl="0" indent="-90731">
              <a:lnSpc>
                <a:spcPct val="100000"/>
              </a:lnSpc>
              <a:spcBef>
                <a:spcPts val="0"/>
              </a:spcBef>
              <a:spcAft>
                <a:spcPts val="0"/>
              </a:spcAft>
              <a:buSzPts val="5000"/>
              <a:buNone/>
              <a:defRPr/>
            </a:lvl1pPr>
          </a:lstStyle>
          <a:p>
            <a:pPr lvl="0"/>
            <a:r>
              <a:rPr lang="en-US"/>
              <a:t>Click to edit Master text styles</a:t>
            </a:r>
          </a:p>
        </p:txBody>
      </p:sp>
      <p:sp>
        <p:nvSpPr>
          <p:cNvPr id="247" name="Google Shape;247;p11"/>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5681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248"/>
        <p:cNvGrpSpPr/>
        <p:nvPr/>
      </p:nvGrpSpPr>
      <p:grpSpPr>
        <a:xfrm>
          <a:off x="0" y="0"/>
          <a:ext cx="0" cy="0"/>
          <a:chOff x="0" y="0"/>
          <a:chExt cx="0" cy="0"/>
        </a:xfrm>
      </p:grpSpPr>
      <p:sp>
        <p:nvSpPr>
          <p:cNvPr id="249" name="Google Shape;249;p12"/>
          <p:cNvSpPr txBox="1">
            <a:spLocks noGrp="1"/>
          </p:cNvSpPr>
          <p:nvPr>
            <p:ph type="title" hasCustomPrompt="1"/>
          </p:nvPr>
        </p:nvSpPr>
        <p:spPr>
          <a:xfrm>
            <a:off x="415611" y="1474838"/>
            <a:ext cx="11361087" cy="2617956"/>
          </a:xfrm>
          <a:prstGeom prst="rect">
            <a:avLst/>
          </a:prstGeom>
        </p:spPr>
        <p:txBody>
          <a:bodyPr spcFirstLastPara="1" wrap="square" lIns="255950" tIns="255950" rIns="255950" bIns="255950" anchor="b" anchorCtr="0">
            <a:normAutofit/>
          </a:bodyPr>
          <a:lstStyle>
            <a:lvl1pPr lvl="0" algn="ctr">
              <a:spcBef>
                <a:spcPts val="0"/>
              </a:spcBef>
              <a:spcAft>
                <a:spcPts val="0"/>
              </a:spcAft>
              <a:buSzPts val="33600"/>
              <a:buNone/>
              <a:defRPr sz="13336"/>
            </a:lvl1pPr>
            <a:lvl2pPr lvl="1" algn="ctr">
              <a:spcBef>
                <a:spcPts val="0"/>
              </a:spcBef>
              <a:spcAft>
                <a:spcPts val="0"/>
              </a:spcAft>
              <a:buSzPts val="33600"/>
              <a:buNone/>
              <a:defRPr sz="13336"/>
            </a:lvl2pPr>
            <a:lvl3pPr lvl="2" algn="ctr">
              <a:spcBef>
                <a:spcPts val="0"/>
              </a:spcBef>
              <a:spcAft>
                <a:spcPts val="0"/>
              </a:spcAft>
              <a:buSzPts val="33600"/>
              <a:buNone/>
              <a:defRPr sz="13336"/>
            </a:lvl3pPr>
            <a:lvl4pPr lvl="3" algn="ctr">
              <a:spcBef>
                <a:spcPts val="0"/>
              </a:spcBef>
              <a:spcAft>
                <a:spcPts val="0"/>
              </a:spcAft>
              <a:buSzPts val="33600"/>
              <a:buNone/>
              <a:defRPr sz="13336"/>
            </a:lvl4pPr>
            <a:lvl5pPr lvl="4" algn="ctr">
              <a:spcBef>
                <a:spcPts val="0"/>
              </a:spcBef>
              <a:spcAft>
                <a:spcPts val="0"/>
              </a:spcAft>
              <a:buSzPts val="33600"/>
              <a:buNone/>
              <a:defRPr sz="13336"/>
            </a:lvl5pPr>
            <a:lvl6pPr lvl="5" algn="ctr">
              <a:spcBef>
                <a:spcPts val="0"/>
              </a:spcBef>
              <a:spcAft>
                <a:spcPts val="0"/>
              </a:spcAft>
              <a:buSzPts val="33600"/>
              <a:buNone/>
              <a:defRPr sz="13336"/>
            </a:lvl6pPr>
            <a:lvl7pPr lvl="6" algn="ctr">
              <a:spcBef>
                <a:spcPts val="0"/>
              </a:spcBef>
              <a:spcAft>
                <a:spcPts val="0"/>
              </a:spcAft>
              <a:buSzPts val="33600"/>
              <a:buNone/>
              <a:defRPr sz="13336"/>
            </a:lvl7pPr>
            <a:lvl8pPr lvl="7" algn="ctr">
              <a:spcBef>
                <a:spcPts val="0"/>
              </a:spcBef>
              <a:spcAft>
                <a:spcPts val="0"/>
              </a:spcAft>
              <a:buSzPts val="33600"/>
              <a:buNone/>
              <a:defRPr sz="13336"/>
            </a:lvl8pPr>
            <a:lvl9pPr lvl="8" algn="ctr">
              <a:spcBef>
                <a:spcPts val="0"/>
              </a:spcBef>
              <a:spcAft>
                <a:spcPts val="0"/>
              </a:spcAft>
              <a:buSzPts val="33600"/>
              <a:buNone/>
              <a:defRPr sz="13336"/>
            </a:lvl9pPr>
          </a:lstStyle>
          <a:p>
            <a:r>
              <a:t>xx%</a:t>
            </a:r>
          </a:p>
        </p:txBody>
      </p:sp>
      <p:sp>
        <p:nvSpPr>
          <p:cNvPr id="250" name="Google Shape;250;p12"/>
          <p:cNvSpPr txBox="1">
            <a:spLocks noGrp="1"/>
          </p:cNvSpPr>
          <p:nvPr>
            <p:ph type="body" idx="1"/>
          </p:nvPr>
        </p:nvSpPr>
        <p:spPr>
          <a:xfrm>
            <a:off x="415611" y="4202981"/>
            <a:ext cx="11361087" cy="1734390"/>
          </a:xfrm>
          <a:prstGeom prst="rect">
            <a:avLst/>
          </a:prstGeom>
        </p:spPr>
        <p:txBody>
          <a:bodyPr spcFirstLastPara="1" wrap="square" lIns="255950" tIns="255950" rIns="255950" bIns="255950" anchor="t" anchorCtr="0">
            <a:normAutofit/>
          </a:bodyPr>
          <a:lstStyle>
            <a:lvl1pPr marL="181463" lvl="0" indent="-216747" algn="ctr">
              <a:spcBef>
                <a:spcPts val="0"/>
              </a:spcBef>
              <a:spcAft>
                <a:spcPts val="0"/>
              </a:spcAft>
              <a:buSzPts val="5000"/>
              <a:buChar char="●"/>
              <a:defRPr/>
            </a:lvl1pPr>
            <a:lvl2pPr marL="362925" lvl="1" indent="-189024" algn="ctr">
              <a:spcBef>
                <a:spcPts val="0"/>
              </a:spcBef>
              <a:spcAft>
                <a:spcPts val="0"/>
              </a:spcAft>
              <a:buSzPts val="3900"/>
              <a:buChar char="○"/>
              <a:defRPr/>
            </a:lvl2pPr>
            <a:lvl3pPr marL="544388" lvl="2" indent="-189024" algn="ctr">
              <a:spcBef>
                <a:spcPts val="0"/>
              </a:spcBef>
              <a:spcAft>
                <a:spcPts val="0"/>
              </a:spcAft>
              <a:buSzPts val="3900"/>
              <a:buChar char="■"/>
              <a:defRPr/>
            </a:lvl3pPr>
            <a:lvl4pPr marL="725851" lvl="3" indent="-189024" algn="ctr">
              <a:spcBef>
                <a:spcPts val="0"/>
              </a:spcBef>
              <a:spcAft>
                <a:spcPts val="0"/>
              </a:spcAft>
              <a:buSzPts val="3900"/>
              <a:buChar char="●"/>
              <a:defRPr/>
            </a:lvl4pPr>
            <a:lvl5pPr marL="907313" lvl="4" indent="-189024" algn="ctr">
              <a:spcBef>
                <a:spcPts val="0"/>
              </a:spcBef>
              <a:spcAft>
                <a:spcPts val="0"/>
              </a:spcAft>
              <a:buSzPts val="3900"/>
              <a:buChar char="○"/>
              <a:defRPr/>
            </a:lvl5pPr>
            <a:lvl6pPr marL="1088776" lvl="5" indent="-189024" algn="ctr">
              <a:spcBef>
                <a:spcPts val="0"/>
              </a:spcBef>
              <a:spcAft>
                <a:spcPts val="0"/>
              </a:spcAft>
              <a:buSzPts val="3900"/>
              <a:buChar char="■"/>
              <a:defRPr/>
            </a:lvl6pPr>
            <a:lvl7pPr marL="1270239" lvl="6" indent="-189024" algn="ctr">
              <a:spcBef>
                <a:spcPts val="0"/>
              </a:spcBef>
              <a:spcAft>
                <a:spcPts val="0"/>
              </a:spcAft>
              <a:buSzPts val="3900"/>
              <a:buChar char="●"/>
              <a:defRPr/>
            </a:lvl7pPr>
            <a:lvl8pPr marL="1451701" lvl="7" indent="-189024" algn="ctr">
              <a:spcBef>
                <a:spcPts val="0"/>
              </a:spcBef>
              <a:spcAft>
                <a:spcPts val="0"/>
              </a:spcAft>
              <a:buSzPts val="3900"/>
              <a:buChar char="○"/>
              <a:defRPr/>
            </a:lvl8pPr>
            <a:lvl9pPr marL="1633164" lvl="8" indent="-189024" algn="ctr">
              <a:spcBef>
                <a:spcPts val="0"/>
              </a:spcBef>
              <a:spcAft>
                <a:spcPts val="0"/>
              </a:spcAft>
              <a:buSzPts val="3900"/>
              <a:buChar char="■"/>
              <a:defRPr/>
            </a:lvl9pPr>
          </a:lstStyle>
          <a:p>
            <a:pPr lvl="0"/>
            <a:r>
              <a:rPr lang="en-US"/>
              <a:t>Click to edit Master text styles</a:t>
            </a:r>
          </a:p>
        </p:txBody>
      </p:sp>
      <p:sp>
        <p:nvSpPr>
          <p:cNvPr id="251" name="Google Shape;251;p12"/>
          <p:cNvSpPr txBox="1">
            <a:spLocks noGrp="1"/>
          </p:cNvSpPr>
          <p:nvPr>
            <p:ph type="sldNum" idx="12"/>
          </p:nvPr>
        </p:nvSpPr>
        <p:spPr>
          <a:xfrm>
            <a:off x="11296910" y="6217645"/>
            <a:ext cx="731698" cy="524829"/>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21CDEAE0-50DF-4B1E-84B7-01152EE7BD9B}" type="slidenum">
              <a:rPr lang="en-IN" smtClean="0"/>
              <a:t>‹#›</a:t>
            </a:fld>
            <a:endParaRPr lang="en-IN" dirty="0"/>
          </a:p>
        </p:txBody>
      </p:sp>
    </p:spTree>
    <p:extLst>
      <p:ext uri="{BB962C8B-B14F-4D97-AF65-F5344CB8AC3E}">
        <p14:creationId xmlns:p14="http://schemas.microsoft.com/office/powerpoint/2010/main" val="229345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11" y="593369"/>
            <a:ext cx="11361087" cy="763551"/>
          </a:xfrm>
          <a:prstGeom prst="rect">
            <a:avLst/>
          </a:prstGeom>
          <a:noFill/>
          <a:ln>
            <a:noFill/>
          </a:ln>
        </p:spPr>
        <p:txBody>
          <a:bodyPr spcFirstLastPara="1" wrap="square" lIns="255950" tIns="255950" rIns="255950" bIns="255950" anchor="t" anchorCtr="0">
            <a:normAutofit/>
          </a:bodyPr>
          <a:lstStyle>
            <a:lvl1pPr lvl="0">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1pPr>
            <a:lvl2pPr lvl="1">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2pPr>
            <a:lvl3pPr lvl="2">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3pPr>
            <a:lvl4pPr lvl="3">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4pPr>
            <a:lvl5pPr lvl="4">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5pPr>
            <a:lvl6pPr lvl="5">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6pPr>
            <a:lvl7pPr lvl="6">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7pPr>
            <a:lvl8pPr lvl="7">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8pPr>
            <a:lvl9pPr lvl="8">
              <a:spcBef>
                <a:spcPts val="0"/>
              </a:spcBef>
              <a:spcAft>
                <a:spcPts val="0"/>
              </a:spcAft>
              <a:buClr>
                <a:schemeClr val="dk1"/>
              </a:buClr>
              <a:buSzPts val="7800"/>
              <a:buFont typeface="Montserrat ExtraBold"/>
              <a:buNone/>
              <a:defRPr sz="7800">
                <a:solidFill>
                  <a:schemeClr val="dk1"/>
                </a:solidFill>
                <a:latin typeface="Montserrat ExtraBold"/>
                <a:ea typeface="Montserrat ExtraBold"/>
                <a:cs typeface="Montserrat ExtraBold"/>
                <a:sym typeface="Montserrat ExtraBold"/>
              </a:defRPr>
            </a:lvl9pPr>
          </a:lstStyle>
          <a:p>
            <a:endParaRPr/>
          </a:p>
        </p:txBody>
      </p:sp>
      <p:sp>
        <p:nvSpPr>
          <p:cNvPr id="7" name="Google Shape;7;p1"/>
          <p:cNvSpPr txBox="1">
            <a:spLocks noGrp="1"/>
          </p:cNvSpPr>
          <p:nvPr>
            <p:ph type="body" idx="1"/>
          </p:nvPr>
        </p:nvSpPr>
        <p:spPr>
          <a:xfrm>
            <a:off x="415611" y="1536639"/>
            <a:ext cx="11361087" cy="4555229"/>
          </a:xfrm>
          <a:prstGeom prst="rect">
            <a:avLst/>
          </a:prstGeom>
          <a:noFill/>
          <a:ln>
            <a:noFill/>
          </a:ln>
        </p:spPr>
        <p:txBody>
          <a:bodyPr spcFirstLastPara="1" wrap="square" lIns="255950" tIns="255950" rIns="255950" bIns="255950" anchor="t" anchorCtr="0">
            <a:normAutofit/>
          </a:bodyPr>
          <a:lstStyle>
            <a:lvl1pPr marL="457200" lvl="0" indent="-546100">
              <a:lnSpc>
                <a:spcPct val="115000"/>
              </a:lnSpc>
              <a:spcBef>
                <a:spcPts val="0"/>
              </a:spcBef>
              <a:spcAft>
                <a:spcPts val="0"/>
              </a:spcAft>
              <a:buClr>
                <a:schemeClr val="dk1"/>
              </a:buClr>
              <a:buSzPts val="5000"/>
              <a:buFont typeface="Roboto"/>
              <a:buChar char="●"/>
              <a:defRPr sz="5000">
                <a:solidFill>
                  <a:schemeClr val="dk1"/>
                </a:solidFill>
                <a:latin typeface="Roboto"/>
                <a:ea typeface="Roboto"/>
                <a:cs typeface="Roboto"/>
                <a:sym typeface="Roboto"/>
              </a:defRPr>
            </a:lvl1pPr>
            <a:lvl2pPr marL="914400" lvl="1"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2pPr>
            <a:lvl3pPr marL="1371600" lvl="2"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3pPr>
            <a:lvl4pPr marL="1828800" lvl="3"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4pPr>
            <a:lvl5pPr marL="2286000" lvl="4"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5pPr>
            <a:lvl6pPr marL="2743200" lvl="5"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6pPr>
            <a:lvl7pPr marL="3200400" lvl="6"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7pPr>
            <a:lvl8pPr marL="3657600" lvl="7"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8pPr>
            <a:lvl9pPr marL="4114800" lvl="8" indent="-476250">
              <a:lnSpc>
                <a:spcPct val="115000"/>
              </a:lnSpc>
              <a:spcBef>
                <a:spcPts val="0"/>
              </a:spcBef>
              <a:spcAft>
                <a:spcPts val="0"/>
              </a:spcAft>
              <a:buClr>
                <a:schemeClr val="dk1"/>
              </a:buClr>
              <a:buSzPts val="3900"/>
              <a:buFont typeface="Roboto"/>
              <a:buChar char="■"/>
              <a:defRPr sz="3900">
                <a:solidFill>
                  <a:schemeClr val="dk1"/>
                </a:solidFill>
                <a:latin typeface="Roboto"/>
                <a:ea typeface="Roboto"/>
                <a:cs typeface="Roboto"/>
                <a:sym typeface="Roboto"/>
              </a:defRPr>
            </a:lvl9pPr>
          </a:lstStyle>
          <a:p>
            <a:endParaRPr/>
          </a:p>
        </p:txBody>
      </p:sp>
    </p:spTree>
    <p:extLst>
      <p:ext uri="{BB962C8B-B14F-4D97-AF65-F5344CB8AC3E}">
        <p14:creationId xmlns:p14="http://schemas.microsoft.com/office/powerpoint/2010/main" val="214129854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68" r:id="rId6"/>
    <p:sldLayoutId id="2147483669" r:id="rId7"/>
    <p:sldLayoutId id="2147483670" r:id="rId8"/>
    <p:sldLayoutId id="2147483671" r:id="rId9"/>
    <p:sldLayoutId id="2147483673" r:id="rId1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424171" y="1244605"/>
            <a:ext cx="9396821" cy="643059"/>
          </a:xfrm>
          <a:prstGeom prst="rect">
            <a:avLst/>
          </a:prstGeom>
          <a:noFill/>
          <a:ln>
            <a:noFill/>
          </a:ln>
        </p:spPr>
        <p:txBody>
          <a:bodyPr spcFirstLastPara="1" wrap="square" lIns="255150" tIns="255150" rIns="255150" bIns="255150" anchor="t" anchorCtr="0">
            <a:noAutofit/>
          </a:bodyPr>
          <a:lstStyle>
            <a:lvl1pPr lvl="0"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6500"/>
              <a:buFont typeface="Proxima Nova Semibold"/>
              <a:buNone/>
              <a:defRPr sz="6500">
                <a:solidFill>
                  <a:srgbClr val="FFFFFF"/>
                </a:solidFill>
                <a:latin typeface="Proxima Nova Semibold"/>
                <a:ea typeface="Proxima Nova Semibold"/>
                <a:cs typeface="Proxima Nova Semibold"/>
                <a:sym typeface="Proxima Nova Semibold"/>
              </a:defRPr>
            </a:lvl9pPr>
          </a:lstStyle>
          <a:p>
            <a:endParaRPr/>
          </a:p>
        </p:txBody>
      </p:sp>
      <p:sp>
        <p:nvSpPr>
          <p:cNvPr id="290" name="Google Shape;290;p15"/>
          <p:cNvSpPr txBox="1">
            <a:spLocks noGrp="1"/>
          </p:cNvSpPr>
          <p:nvPr>
            <p:ph type="body" idx="1"/>
          </p:nvPr>
        </p:nvSpPr>
        <p:spPr>
          <a:xfrm>
            <a:off x="1424171" y="2260609"/>
            <a:ext cx="9396821" cy="3335905"/>
          </a:xfrm>
          <a:prstGeom prst="rect">
            <a:avLst/>
          </a:prstGeom>
          <a:noFill/>
          <a:ln>
            <a:noFill/>
          </a:ln>
        </p:spPr>
        <p:txBody>
          <a:bodyPr spcFirstLastPara="1" wrap="square" lIns="255150" tIns="255150" rIns="255150" bIns="255150" anchor="t" anchorCtr="0">
            <a:noAutofit/>
          </a:bodyPr>
          <a:lstStyle>
            <a:lvl1pPr marL="457200" lvl="0"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1pPr>
            <a:lvl2pPr marL="914400" lvl="1"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2pPr>
            <a:lvl3pPr marL="1371600" lvl="2"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3pPr>
            <a:lvl4pPr marL="1828800" lvl="3"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4pPr>
            <a:lvl5pPr marL="2286000" lvl="4"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5pPr>
            <a:lvl6pPr marL="2743200" lvl="5"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6pPr>
            <a:lvl7pPr marL="3200400" lvl="6"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7pPr>
            <a:lvl8pPr marL="3657600" lvl="7"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8pPr>
            <a:lvl9pPr marL="4114800" lvl="8" indent="-425450" rtl="0">
              <a:lnSpc>
                <a:spcPct val="115000"/>
              </a:lnSpc>
              <a:spcBef>
                <a:spcPts val="0"/>
              </a:spcBef>
              <a:spcAft>
                <a:spcPts val="0"/>
              </a:spcAft>
              <a:buClr>
                <a:srgbClr val="435D74"/>
              </a:buClr>
              <a:buSzPts val="3100"/>
              <a:buFont typeface="Proxima Nova"/>
              <a:buChar char="■"/>
              <a:defRPr sz="3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536141016"/>
      </p:ext>
    </p:extLst>
  </p:cSld>
  <p:clrMap bg1="lt1" tx1="dk1" bg2="dk2" tx2="lt2" accent1="accent1" accent2="accent2" accent3="accent3" accent4="accent4" accent5="accent5" accent6="accent6" hlink="hlink" folHlink="folHlink"/>
  <p:sldLayoutIdLst>
    <p:sldLayoutId id="2147483676" r:id="rId1"/>
    <p:sldLayoutId id="2147483692" r:id="rId2"/>
    <p:sldLayoutId id="2147483693" r:id="rId3"/>
    <p:sldLayoutId id="2147483694" r:id="rId4"/>
    <p:sldLayoutId id="2147483695" r:id="rId5"/>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556"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750978425"/>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EFC9B-5949-02A2-D3FC-FF88BCC9416C}"/>
              </a:ext>
            </a:extLst>
          </p:cNvPr>
          <p:cNvSpPr>
            <a:spLocks noGrp="1"/>
          </p:cNvSpPr>
          <p:nvPr>
            <p:ph type="ctrTitle"/>
          </p:nvPr>
        </p:nvSpPr>
        <p:spPr>
          <a:xfrm>
            <a:off x="649224" y="685119"/>
            <a:ext cx="3650279" cy="1650307"/>
          </a:xfrm>
        </p:spPr>
        <p:txBody>
          <a:bodyPr vert="horz" lIns="91440" tIns="45720" rIns="91440" bIns="45720" rtlCol="0" anchor="t">
            <a:noAutofit/>
          </a:bodyPr>
          <a:lstStyle/>
          <a:p>
            <a:pPr algn="l"/>
            <a:r>
              <a:rPr lang="en-US" sz="4000" dirty="0">
                <a:solidFill>
                  <a:srgbClr val="4C3C51"/>
                </a:solidFill>
                <a:latin typeface="Book Antiqua" panose="02040602050305030304" pitchFamily="18" charset="0"/>
              </a:rPr>
              <a:t>Capital Gains</a:t>
            </a:r>
            <a:br>
              <a:rPr lang="en-US" sz="4000" dirty="0">
                <a:solidFill>
                  <a:srgbClr val="4C3C51"/>
                </a:solidFill>
                <a:latin typeface="Book Antiqua" panose="02040602050305030304" pitchFamily="18" charset="0"/>
              </a:rPr>
            </a:br>
            <a:r>
              <a:rPr lang="en-US" sz="4000" dirty="0">
                <a:solidFill>
                  <a:srgbClr val="4C3C51"/>
                </a:solidFill>
                <a:latin typeface="Book Antiqua" panose="02040602050305030304" pitchFamily="18" charset="0"/>
              </a:rPr>
              <a:t>exemptions u/s 54</a:t>
            </a:r>
            <a:br>
              <a:rPr lang="en-US" sz="4000" dirty="0">
                <a:solidFill>
                  <a:srgbClr val="4C3C51"/>
                </a:solidFill>
                <a:latin typeface="Book Antiqua" panose="02040602050305030304" pitchFamily="18" charset="0"/>
              </a:rPr>
            </a:br>
            <a:endParaRPr lang="en-US" sz="4000" dirty="0">
              <a:solidFill>
                <a:srgbClr val="4C3C51"/>
              </a:solidFill>
              <a:latin typeface="Book Antiqua" panose="02040602050305030304" pitchFamily="18" charset="0"/>
            </a:endParaRPr>
          </a:p>
        </p:txBody>
      </p:sp>
      <p:sp>
        <p:nvSpPr>
          <p:cNvPr id="3" name="TextBox 2">
            <a:extLst>
              <a:ext uri="{FF2B5EF4-FFF2-40B4-BE49-F238E27FC236}">
                <a16:creationId xmlns:a16="http://schemas.microsoft.com/office/drawing/2014/main" id="{4CC52DBC-F641-38EE-291C-53C715D00CDD}"/>
              </a:ext>
            </a:extLst>
          </p:cNvPr>
          <p:cNvSpPr txBox="1"/>
          <p:nvPr/>
        </p:nvSpPr>
        <p:spPr>
          <a:xfrm>
            <a:off x="649224" y="3102015"/>
            <a:ext cx="3650279" cy="3136829"/>
          </a:xfrm>
          <a:prstGeom prst="rect">
            <a:avLst/>
          </a:prstGeom>
        </p:spPr>
        <p:txBody>
          <a:bodyPr vert="horz" lIns="91440" tIns="45720" rIns="91440" bIns="45720" rtlCol="0">
            <a:normAutofit/>
          </a:bodyPr>
          <a:lstStyle/>
          <a:p>
            <a:pPr defTabSz="457200">
              <a:spcBef>
                <a:spcPts val="1000"/>
              </a:spcBef>
              <a:buClr>
                <a:srgbClr val="C27A68"/>
              </a:buClr>
            </a:pPr>
            <a:r>
              <a:rPr lang="en-US" sz="2000" b="1" kern="1200" dirty="0">
                <a:solidFill>
                  <a:schemeClr val="tx1">
                    <a:lumMod val="75000"/>
                    <a:lumOff val="25000"/>
                  </a:schemeClr>
                </a:solidFill>
                <a:latin typeface="Book Antiqua" panose="02040602050305030304" pitchFamily="18" charset="0"/>
                <a:ea typeface="+mn-ea"/>
                <a:cs typeface="+mn-cs"/>
              </a:rPr>
              <a:t>Narendra Joshi</a:t>
            </a:r>
          </a:p>
          <a:p>
            <a:pPr defTabSz="457200">
              <a:spcBef>
                <a:spcPts val="1000"/>
              </a:spcBef>
              <a:buClr>
                <a:srgbClr val="C27A68"/>
              </a:buClr>
            </a:pPr>
            <a:r>
              <a:rPr lang="en-US" sz="2000" b="1" kern="1200" dirty="0">
                <a:solidFill>
                  <a:schemeClr val="tx1">
                    <a:lumMod val="75000"/>
                    <a:lumOff val="25000"/>
                  </a:schemeClr>
                </a:solidFill>
                <a:latin typeface="Book Antiqua" panose="02040602050305030304" pitchFamily="18" charset="0"/>
                <a:ea typeface="+mn-ea"/>
                <a:cs typeface="+mn-cs"/>
              </a:rPr>
              <a:t>Partner</a:t>
            </a:r>
          </a:p>
          <a:p>
            <a:pPr defTabSz="457200">
              <a:spcBef>
                <a:spcPts val="1000"/>
              </a:spcBef>
              <a:buClr>
                <a:srgbClr val="C27A68"/>
              </a:buClr>
            </a:pPr>
            <a:r>
              <a:rPr lang="en-US" sz="2000" b="1" kern="1200" dirty="0">
                <a:solidFill>
                  <a:schemeClr val="tx1">
                    <a:lumMod val="75000"/>
                    <a:lumOff val="25000"/>
                  </a:schemeClr>
                </a:solidFill>
                <a:latin typeface="Book Antiqua" panose="02040602050305030304" pitchFamily="18" charset="0"/>
                <a:ea typeface="+mn-ea"/>
                <a:cs typeface="+mn-cs"/>
              </a:rPr>
              <a:t>M. P. Chitale &amp; Co.</a:t>
            </a:r>
          </a:p>
        </p:txBody>
      </p:sp>
      <p:pic>
        <p:nvPicPr>
          <p:cNvPr id="8" name="Picture 7">
            <a:extLst>
              <a:ext uri="{FF2B5EF4-FFF2-40B4-BE49-F238E27FC236}">
                <a16:creationId xmlns:a16="http://schemas.microsoft.com/office/drawing/2014/main" id="{9B44362D-3A52-F340-93C4-4CD48DF65E46}"/>
              </a:ext>
            </a:extLst>
          </p:cNvPr>
          <p:cNvPicPr>
            <a:picLocks noChangeAspect="1"/>
          </p:cNvPicPr>
          <p:nvPr/>
        </p:nvPicPr>
        <p:blipFill rotWithShape="1">
          <a:blip r:embed="rId2">
            <a:extLst>
              <a:ext uri="{28A0092B-C50C-407E-A947-70E740481C1C}">
                <a14:useLocalDpi xmlns:a14="http://schemas.microsoft.com/office/drawing/2010/main" val="0"/>
              </a:ext>
            </a:extLst>
          </a:blip>
          <a:srcRect t="17766" r="33214"/>
          <a:stretch/>
        </p:blipFill>
        <p:spPr>
          <a:xfrm>
            <a:off x="4223887" y="0"/>
            <a:ext cx="7968113" cy="6857999"/>
          </a:xfrm>
          <a:prstGeom prst="rect">
            <a:avLst/>
          </a:prstGeom>
        </p:spPr>
      </p:pic>
    </p:spTree>
    <p:extLst>
      <p:ext uri="{BB962C8B-B14F-4D97-AF65-F5344CB8AC3E}">
        <p14:creationId xmlns:p14="http://schemas.microsoft.com/office/powerpoint/2010/main" val="379933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BB8DC-E292-5D0B-B986-4CD3202BE0E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FDAD746-AA0F-D219-DE1A-8A41BFD9BD42}"/>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29515F7C-C547-292A-A3CC-6B36055D455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2C33A01-17A0-5689-A16A-097DA4846CD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9EA83AA8-C9A0-EF77-00B0-D145FBEC4A4F}"/>
              </a:ext>
            </a:extLst>
          </p:cNvPr>
          <p:cNvSpPr txBox="1"/>
          <p:nvPr/>
        </p:nvSpPr>
        <p:spPr>
          <a:xfrm>
            <a:off x="644873" y="1652648"/>
            <a:ext cx="10660350" cy="4524315"/>
          </a:xfrm>
          <a:prstGeom prst="rect">
            <a:avLst/>
          </a:prstGeom>
          <a:noFill/>
        </p:spPr>
        <p:txBody>
          <a:bodyPr wrap="square" rtlCol="0">
            <a:spAutoFit/>
          </a:bodyPr>
          <a:lstStyle/>
          <a:p>
            <a:r>
              <a:rPr lang="en-US" sz="2400" b="0" i="0" dirty="0" err="1">
                <a:solidFill>
                  <a:schemeClr val="tx1"/>
                </a:solidFill>
                <a:effectLst/>
                <a:latin typeface="Book Antiqua" panose="02040602050305030304" pitchFamily="18" charset="0"/>
              </a:rPr>
              <a:t>Ms</a:t>
            </a:r>
            <a:r>
              <a:rPr lang="en-US" sz="2400" b="0" i="0" dirty="0">
                <a:solidFill>
                  <a:schemeClr val="tx1"/>
                </a:solidFill>
                <a:effectLst/>
                <a:latin typeface="Book Antiqua" panose="02040602050305030304" pitchFamily="18" charset="0"/>
              </a:rPr>
              <a:t> Sarita Gupta v PCIT Delhi ITAT 2023</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The assessee </a:t>
            </a:r>
            <a:r>
              <a:rPr lang="en-US" sz="2400" dirty="0">
                <a:solidFill>
                  <a:schemeClr val="tx1"/>
                </a:solidFill>
                <a:latin typeface="Book Antiqua" panose="02040602050305030304" pitchFamily="18" charset="0"/>
              </a:rPr>
              <a:t>sold and immovable property and claimed exemption under section 54. AO Completed assessment under 143(3) and accepted the claim. </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CIT observed that the assessee did not deposit money in capital gain account till the time utilization of the proceeds</a:t>
            </a:r>
            <a:endParaRPr lang="en-US" sz="2400" b="0" i="0" dirty="0">
              <a:solidFill>
                <a:schemeClr val="tx1"/>
              </a:solidFill>
              <a:effectLst/>
              <a:latin typeface="Book Antiqua" panose="02040602050305030304" pitchFamily="18" charset="0"/>
            </a:endParaRP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Whether failure to deposit proceeds is a hyper technical view adopted by CIT? </a:t>
            </a:r>
            <a:endParaRPr lang="en-US" sz="2400" dirty="0"/>
          </a:p>
        </p:txBody>
      </p:sp>
    </p:spTree>
    <p:extLst>
      <p:ext uri="{BB962C8B-B14F-4D97-AF65-F5344CB8AC3E}">
        <p14:creationId xmlns:p14="http://schemas.microsoft.com/office/powerpoint/2010/main" val="3766156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BB8DC-E292-5D0B-B986-4CD3202BE0E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FDAD746-AA0F-D219-DE1A-8A41BFD9BD42}"/>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29515F7C-C547-292A-A3CC-6B36055D455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2C33A01-17A0-5689-A16A-097DA4846CD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9EA83AA8-C9A0-EF77-00B0-D145FBEC4A4F}"/>
              </a:ext>
            </a:extLst>
          </p:cNvPr>
          <p:cNvSpPr txBox="1"/>
          <p:nvPr/>
        </p:nvSpPr>
        <p:spPr>
          <a:xfrm>
            <a:off x="644873" y="1652648"/>
            <a:ext cx="10660350" cy="4524315"/>
          </a:xfrm>
          <a:prstGeom prst="rect">
            <a:avLst/>
          </a:prstGeom>
          <a:noFill/>
        </p:spPr>
        <p:txBody>
          <a:bodyPr wrap="square" rtlCol="0">
            <a:spAutoFit/>
          </a:bodyPr>
          <a:lstStyle/>
          <a:p>
            <a:r>
              <a:rPr lang="en-US" sz="2400" b="0" i="0" dirty="0">
                <a:solidFill>
                  <a:schemeClr val="tx1"/>
                </a:solidFill>
                <a:effectLst/>
                <a:latin typeface="Book Antiqua" panose="02040602050305030304" pitchFamily="18" charset="0"/>
              </a:rPr>
              <a:t>ITO v Armine </a:t>
            </a:r>
            <a:r>
              <a:rPr lang="en-US" sz="2400" b="0" i="0" dirty="0" err="1">
                <a:solidFill>
                  <a:schemeClr val="tx1"/>
                </a:solidFill>
                <a:effectLst/>
                <a:latin typeface="Book Antiqua" panose="02040602050305030304" pitchFamily="18" charset="0"/>
              </a:rPr>
              <a:t>Hamied</a:t>
            </a:r>
            <a:r>
              <a:rPr lang="en-US" sz="2400" b="0" i="0" dirty="0">
                <a:solidFill>
                  <a:schemeClr val="tx1"/>
                </a:solidFill>
                <a:effectLst/>
                <a:latin typeface="Book Antiqua" panose="02040602050305030304" pitchFamily="18" charset="0"/>
              </a:rPr>
              <a:t> Khan Mumbai ITAT 2022</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Assessee received consideration for surrender of tenancy rights and invested amount in purchase of new hous</a:t>
            </a:r>
            <a:r>
              <a:rPr lang="en-US" sz="2400" dirty="0">
                <a:solidFill>
                  <a:schemeClr val="tx1"/>
                </a:solidFill>
                <a:latin typeface="Book Antiqua" panose="02040602050305030304" pitchFamily="18" charset="0"/>
              </a:rPr>
              <a:t>e property</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In ITR, instead of section 54F exemption assessee claimed section 54 exemption </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During assessment, assessee tried to correct the mistake which AO </a:t>
            </a:r>
            <a:r>
              <a:rPr lang="en-US" sz="2400" dirty="0">
                <a:solidFill>
                  <a:schemeClr val="tx1"/>
                </a:solidFill>
                <a:latin typeface="Book Antiqua" panose="02040602050305030304" pitchFamily="18" charset="0"/>
              </a:rPr>
              <a:t>contested stating that it amounts to a fresh claim</a:t>
            </a:r>
            <a:endParaRPr lang="en-US" sz="2400" b="0" i="0" dirty="0">
              <a:solidFill>
                <a:schemeClr val="tx1"/>
              </a:solidFill>
              <a:effectLst/>
              <a:latin typeface="Book Antiqua" panose="02040602050305030304" pitchFamily="18" charset="0"/>
            </a:endParaRP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Whether in substance exemption should be granted? </a:t>
            </a:r>
            <a:endParaRPr lang="en-US" sz="2400" dirty="0"/>
          </a:p>
        </p:txBody>
      </p:sp>
    </p:spTree>
    <p:extLst>
      <p:ext uri="{BB962C8B-B14F-4D97-AF65-F5344CB8AC3E}">
        <p14:creationId xmlns:p14="http://schemas.microsoft.com/office/powerpoint/2010/main" val="2591440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BB8DC-E292-5D0B-B986-4CD3202BE0E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9515F7C-C547-292A-A3CC-6B36055D455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2C33A01-17A0-5689-A16A-097DA4846CD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9EA83AA8-C9A0-EF77-00B0-D145FBEC4A4F}"/>
              </a:ext>
            </a:extLst>
          </p:cNvPr>
          <p:cNvSpPr txBox="1"/>
          <p:nvPr/>
        </p:nvSpPr>
        <p:spPr>
          <a:xfrm>
            <a:off x="644873" y="1652648"/>
            <a:ext cx="10660350" cy="4154984"/>
          </a:xfrm>
          <a:prstGeom prst="rect">
            <a:avLst/>
          </a:prstGeom>
          <a:noFill/>
        </p:spPr>
        <p:txBody>
          <a:bodyPr wrap="square" rtlCol="0">
            <a:spAutoFit/>
          </a:bodyPr>
          <a:lstStyle/>
          <a:p>
            <a:r>
              <a:rPr lang="en-US" sz="2400" b="0" i="0" dirty="0">
                <a:solidFill>
                  <a:schemeClr val="tx1"/>
                </a:solidFill>
                <a:effectLst/>
                <a:latin typeface="Book Antiqua" panose="02040602050305030304" pitchFamily="18" charset="0"/>
              </a:rPr>
              <a:t>Simran </a:t>
            </a:r>
            <a:r>
              <a:rPr lang="en-US" sz="2400" b="0" i="0" dirty="0" err="1">
                <a:solidFill>
                  <a:schemeClr val="tx1"/>
                </a:solidFill>
                <a:effectLst/>
                <a:latin typeface="Book Antiqua" panose="02040602050305030304" pitchFamily="18" charset="0"/>
              </a:rPr>
              <a:t>Bagga</a:t>
            </a:r>
            <a:r>
              <a:rPr lang="en-US" sz="2400" b="0" i="0" dirty="0">
                <a:solidFill>
                  <a:schemeClr val="tx1"/>
                </a:solidFill>
                <a:effectLst/>
                <a:latin typeface="Book Antiqua" panose="02040602050305030304" pitchFamily="18" charset="0"/>
              </a:rPr>
              <a:t> v ACIT Delhi ITAT 2024</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The assessee, non-resident, </a:t>
            </a:r>
            <a:r>
              <a:rPr lang="en-US" sz="2400" dirty="0">
                <a:solidFill>
                  <a:schemeClr val="tx1"/>
                </a:solidFill>
                <a:latin typeface="Book Antiqua" panose="02040602050305030304" pitchFamily="18" charset="0"/>
              </a:rPr>
              <a:t>sold immovable property and purchased property in the name of her spouse and claimed exemption u/s 54</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The assessee was in UAE at the time of registration of documents. AO disallowed the claim u/s 54 on the ground that the investment in house was not in the name of the assessee </a:t>
            </a:r>
            <a:endParaRPr lang="en-US" sz="2400" b="0" i="0" dirty="0">
              <a:solidFill>
                <a:schemeClr val="tx1"/>
              </a:solidFill>
              <a:effectLst/>
              <a:latin typeface="Book Antiqua" panose="02040602050305030304" pitchFamily="18" charset="0"/>
            </a:endParaRP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357188" indent="-307975">
              <a:buFont typeface="Arial" panose="020B0604020202020204" pitchFamily="34" charset="0"/>
              <a:buChar char="•"/>
            </a:pPr>
            <a:r>
              <a:rPr lang="en-US" sz="2400" dirty="0">
                <a:solidFill>
                  <a:schemeClr val="tx1"/>
                </a:solidFill>
                <a:latin typeface="Book Antiqua" panose="02040602050305030304" pitchFamily="18" charset="0"/>
              </a:rPr>
              <a:t>Whether exemption u/s 54 would be allowed? </a:t>
            </a:r>
            <a:endParaRPr lang="en-US" sz="2400" dirty="0"/>
          </a:p>
        </p:txBody>
      </p:sp>
    </p:spTree>
    <p:extLst>
      <p:ext uri="{BB962C8B-B14F-4D97-AF65-F5344CB8AC3E}">
        <p14:creationId xmlns:p14="http://schemas.microsoft.com/office/powerpoint/2010/main" val="3452604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54B –Capital gain on sale of agricultural land</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E061E745-0ED5-9F74-C732-045A9B8FB436}"/>
              </a:ext>
            </a:extLst>
          </p:cNvPr>
          <p:cNvGraphicFramePr>
            <a:graphicFrameLocks noGrp="1"/>
          </p:cNvGraphicFramePr>
          <p:nvPr>
            <p:extLst>
              <p:ext uri="{D42A27DB-BD31-4B8C-83A1-F6EECF244321}">
                <p14:modId xmlns:p14="http://schemas.microsoft.com/office/powerpoint/2010/main" val="313304094"/>
              </p:ext>
            </p:extLst>
          </p:nvPr>
        </p:nvGraphicFramePr>
        <p:xfrm>
          <a:off x="390377" y="1356686"/>
          <a:ext cx="11344424" cy="4916043"/>
        </p:xfrm>
        <a:graphic>
          <a:graphicData uri="http://schemas.openxmlformats.org/drawingml/2006/table">
            <a:tbl>
              <a:tblPr firstRow="1" bandRow="1">
                <a:tableStyleId>{5C22544A-7EE6-4342-B048-85BDC9FD1C3A}</a:tableStyleId>
              </a:tblPr>
              <a:tblGrid>
                <a:gridCol w="2936736">
                  <a:extLst>
                    <a:ext uri="{9D8B030D-6E8A-4147-A177-3AD203B41FA5}">
                      <a16:colId xmlns:a16="http://schemas.microsoft.com/office/drawing/2014/main" val="1443765919"/>
                    </a:ext>
                  </a:extLst>
                </a:gridCol>
                <a:gridCol w="8407688">
                  <a:extLst>
                    <a:ext uri="{9D8B030D-6E8A-4147-A177-3AD203B41FA5}">
                      <a16:colId xmlns:a16="http://schemas.microsoft.com/office/drawing/2014/main" val="950038757"/>
                    </a:ext>
                  </a:extLst>
                </a:gridCol>
              </a:tblGrid>
              <a:tr h="708713">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54B</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Applicability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Individuals and Hindu Undivided Families (HUFs) or the individual’s parents who have earned long-term Capital Gain (LTCG) from the sale of a residential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for availing the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Use of land for agricultural activity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218902">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Amount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Lower of –</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1) Amount of CG earned</a:t>
                      </a:r>
                      <a:r>
                        <a:rPr lang="en-US" sz="1600" i="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or</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2) The amount invested in the new agricultural land</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r h="964056">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Time Limit for Investment</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Purchase another agricultural land </a:t>
                      </a: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within 2 years after the date of transfer</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85138232"/>
                  </a:ext>
                </a:extLst>
              </a:tr>
            </a:tbl>
          </a:graphicData>
        </a:graphic>
      </p:graphicFrame>
    </p:spTree>
    <p:extLst>
      <p:ext uri="{BB962C8B-B14F-4D97-AF65-F5344CB8AC3E}">
        <p14:creationId xmlns:p14="http://schemas.microsoft.com/office/powerpoint/2010/main" val="1471765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86502-7218-1184-F808-07F215E805D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0B70379-BCCB-B412-33AB-4B53A4BBB888}"/>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54B - Capital gain on sale of agricultural land</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788535B9-960E-E905-6E8D-D4D0DFF5115D}"/>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164353F6-B473-3BDD-743A-76CE03A5CB8F}"/>
              </a:ext>
            </a:extLst>
          </p:cNvPr>
          <p:cNvGraphicFramePr>
            <a:graphicFrameLocks noGrp="1"/>
          </p:cNvGraphicFramePr>
          <p:nvPr>
            <p:extLst>
              <p:ext uri="{D42A27DB-BD31-4B8C-83A1-F6EECF244321}">
                <p14:modId xmlns:p14="http://schemas.microsoft.com/office/powerpoint/2010/main" val="3302785560"/>
              </p:ext>
            </p:extLst>
          </p:nvPr>
        </p:nvGraphicFramePr>
        <p:xfrm>
          <a:off x="390377" y="1356688"/>
          <a:ext cx="11357124" cy="4218022"/>
        </p:xfrm>
        <a:graphic>
          <a:graphicData uri="http://schemas.openxmlformats.org/drawingml/2006/table">
            <a:tbl>
              <a:tblPr firstRow="1" bandRow="1">
                <a:tableStyleId>{5C22544A-7EE6-4342-B048-85BDC9FD1C3A}</a:tableStyleId>
              </a:tblPr>
              <a:tblGrid>
                <a:gridCol w="2940023">
                  <a:extLst>
                    <a:ext uri="{9D8B030D-6E8A-4147-A177-3AD203B41FA5}">
                      <a16:colId xmlns:a16="http://schemas.microsoft.com/office/drawing/2014/main" val="1443765919"/>
                    </a:ext>
                  </a:extLst>
                </a:gridCol>
                <a:gridCol w="8417101">
                  <a:extLst>
                    <a:ext uri="{9D8B030D-6E8A-4147-A177-3AD203B41FA5}">
                      <a16:colId xmlns:a16="http://schemas.microsoft.com/office/drawing/2014/main" val="950038757"/>
                    </a:ext>
                  </a:extLst>
                </a:gridCol>
              </a:tblGrid>
              <a:tr h="689201">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54B</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93365">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Utilization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cost of the new property is less than the LTCG, the taxpayer will have to pay tax on the unutilized amount in the year of sale of the old property. </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118534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on Transfer of the New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new asset is sold within 3 years from the date of purchase, then cost for the purpose or computation of capital gains shall be nil or lower of capital gains exemption claimed under section 54B</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18028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Other Important Points</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It is important to note that it applies only to the sale of capital asset being urban agricultural land. Further, there is no bar in investing capital gain in an urban agricultural land. </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bl>
          </a:graphicData>
        </a:graphic>
      </p:graphicFrame>
    </p:spTree>
    <p:extLst>
      <p:ext uri="{BB962C8B-B14F-4D97-AF65-F5344CB8AC3E}">
        <p14:creationId xmlns:p14="http://schemas.microsoft.com/office/powerpoint/2010/main" val="3924268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55447" indent="0" algn="l">
              <a:buNone/>
            </a:pPr>
            <a:r>
              <a:rPr lang="en-US" sz="2400" b="0" dirty="0">
                <a:latin typeface="Book Antiqua" panose="02040602050305030304" pitchFamily="18" charset="0"/>
              </a:rPr>
              <a:t>Bahadur Singh v CIT(A) SC 2023</a:t>
            </a:r>
            <a:endParaRPr lang="en-US" sz="2400" b="0" i="0" dirty="0">
              <a:effectLst/>
              <a:latin typeface="Book Antiqua" panose="02040602050305030304" pitchFamily="18" charset="0"/>
            </a:endParaRPr>
          </a:p>
          <a:p>
            <a:pPr marL="55447" indent="0" algn="l">
              <a:buNone/>
            </a:pPr>
            <a:endParaRPr lang="en-US" sz="2400" b="0" i="0" dirty="0">
              <a:effectLst/>
              <a:latin typeface="Book Antiqua" panose="02040602050305030304" pitchFamily="18" charset="0"/>
            </a:endParaRPr>
          </a:p>
          <a:p>
            <a:pPr marL="55447" indent="0" algn="l">
              <a:buNone/>
            </a:pPr>
            <a:r>
              <a:rPr lang="en-US" sz="2400" b="0" i="0" dirty="0">
                <a:effectLst/>
                <a:latin typeface="Book Antiqua" panose="02040602050305030304" pitchFamily="18" charset="0"/>
              </a:rPr>
              <a:t>Facts:</a:t>
            </a:r>
          </a:p>
          <a:p>
            <a:pPr algn="l">
              <a:buFont typeface="Arial" panose="020B0604020202020204" pitchFamily="34" charset="0"/>
              <a:buChar char="•"/>
            </a:pPr>
            <a:r>
              <a:rPr lang="en-US" sz="2400" b="0" i="0" dirty="0">
                <a:effectLst/>
                <a:latin typeface="Book Antiqua" panose="02040602050305030304" pitchFamily="18" charset="0"/>
              </a:rPr>
              <a:t>Assessee sold his share in a joint family land used for agricultural purpose</a:t>
            </a:r>
          </a:p>
          <a:p>
            <a:pPr algn="l">
              <a:buFont typeface="Arial" panose="020B0604020202020204" pitchFamily="34" charset="0"/>
              <a:buChar char="•"/>
            </a:pPr>
            <a:r>
              <a:rPr lang="en-US" sz="2400" b="0" dirty="0">
                <a:latin typeface="Book Antiqua" panose="02040602050305030304" pitchFamily="18" charset="0"/>
              </a:rPr>
              <a:t>Later on the assessee purchased new agricultural land in the name of his wife and claimed exemption under 54B of the Act. </a:t>
            </a:r>
            <a:endParaRPr lang="en-US" sz="2400" b="0" i="0" dirty="0">
              <a:effectLst/>
              <a:latin typeface="Book Antiqua" panose="02040602050305030304" pitchFamily="18" charset="0"/>
            </a:endParaRPr>
          </a:p>
          <a:p>
            <a:pPr marL="55447" indent="0" algn="l">
              <a:buNone/>
            </a:pPr>
            <a:endParaRPr lang="en-US" sz="2400" b="0" i="0" dirty="0">
              <a:effectLst/>
              <a:latin typeface="Book Antiqua" panose="02040602050305030304" pitchFamily="18" charset="0"/>
            </a:endParaRPr>
          </a:p>
          <a:p>
            <a:pPr marL="55447" indent="0" algn="l">
              <a:buNone/>
            </a:pPr>
            <a:r>
              <a:rPr lang="en-US" sz="2400" b="0" i="0" dirty="0">
                <a:effectLst/>
                <a:latin typeface="Book Antiqua" panose="02040602050305030304" pitchFamily="18" charset="0"/>
              </a:rPr>
              <a:t>Issue:</a:t>
            </a:r>
          </a:p>
          <a:p>
            <a:pPr algn="l">
              <a:buFont typeface="Arial" panose="020B0604020202020204" pitchFamily="34" charset="0"/>
              <a:buChar char="•"/>
            </a:pPr>
            <a:r>
              <a:rPr lang="en-US" sz="2400" b="0" i="0" dirty="0">
                <a:effectLst/>
                <a:latin typeface="Book Antiqua" panose="02040602050305030304" pitchFamily="18" charset="0"/>
              </a:rPr>
              <a:t>Whether exemption woul</a:t>
            </a:r>
            <a:r>
              <a:rPr lang="en-US" sz="2400" b="0" dirty="0">
                <a:latin typeface="Book Antiqua" panose="02040602050305030304" pitchFamily="18" charset="0"/>
              </a:rPr>
              <a:t>d be allowed if the investment is made in the name of another person? </a:t>
            </a:r>
            <a:endParaRPr lang="en-US" sz="2400" b="0" i="0" dirty="0">
              <a:effectLst/>
              <a:latin typeface="Book Antiqua" panose="02040602050305030304" pitchFamily="18" charset="0"/>
            </a:endParaRP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4083107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55447" indent="0" algn="l">
              <a:buNone/>
            </a:pPr>
            <a:r>
              <a:rPr lang="en-US" sz="2400" b="0" dirty="0">
                <a:latin typeface="Book Antiqua" panose="02040602050305030304" pitchFamily="18" charset="0"/>
              </a:rPr>
              <a:t>ITO v </a:t>
            </a:r>
            <a:r>
              <a:rPr lang="en-US" sz="2400" b="0" dirty="0" err="1">
                <a:latin typeface="Book Antiqua" panose="02040602050305030304" pitchFamily="18" charset="0"/>
              </a:rPr>
              <a:t>Rekhchand</a:t>
            </a:r>
            <a:r>
              <a:rPr lang="en-US" sz="2400" b="0" dirty="0">
                <a:latin typeface="Book Antiqua" panose="02040602050305030304" pitchFamily="18" charset="0"/>
              </a:rPr>
              <a:t> Jain Raipur ITAT 2023</a:t>
            </a:r>
            <a:endParaRPr lang="en-US" sz="2400" b="0" i="0" dirty="0">
              <a:effectLst/>
              <a:latin typeface="Book Antiqua" panose="02040602050305030304" pitchFamily="18" charset="0"/>
            </a:endParaRPr>
          </a:p>
          <a:p>
            <a:pPr marL="55447" indent="0" algn="l">
              <a:buNone/>
            </a:pPr>
            <a:endParaRPr lang="en-US" sz="2400" b="0" i="0" dirty="0">
              <a:effectLst/>
              <a:latin typeface="Book Antiqua" panose="02040602050305030304" pitchFamily="18" charset="0"/>
            </a:endParaRPr>
          </a:p>
          <a:p>
            <a:pPr marL="55447" indent="0" algn="l">
              <a:buNone/>
            </a:pPr>
            <a:r>
              <a:rPr lang="en-US" sz="2400" b="0" i="0" dirty="0">
                <a:effectLst/>
                <a:latin typeface="Book Antiqua" panose="02040602050305030304" pitchFamily="18" charset="0"/>
              </a:rPr>
              <a:t>Facts:</a:t>
            </a:r>
          </a:p>
          <a:p>
            <a:pPr algn="l">
              <a:buFont typeface="Arial" panose="020B0604020202020204" pitchFamily="34" charset="0"/>
              <a:buChar char="•"/>
            </a:pPr>
            <a:r>
              <a:rPr lang="en-US" sz="2400" b="0" dirty="0">
                <a:latin typeface="Book Antiqua" panose="02040602050305030304" pitchFamily="18" charset="0"/>
              </a:rPr>
              <a:t>The assessee sold </a:t>
            </a:r>
            <a:r>
              <a:rPr lang="en-US" sz="2400" b="0" i="0" dirty="0">
                <a:effectLst/>
                <a:latin typeface="Book Antiqua" panose="02040602050305030304" pitchFamily="18" charset="0"/>
              </a:rPr>
              <a:t>land used for agricultural purpose in which he had 50% share. The assessee purchased another agricultural land and claimed exemption under 54B</a:t>
            </a:r>
          </a:p>
          <a:p>
            <a:pPr algn="l">
              <a:buFont typeface="Arial" panose="020B0604020202020204" pitchFamily="34" charset="0"/>
              <a:buChar char="•"/>
            </a:pPr>
            <a:r>
              <a:rPr lang="en-US" sz="2400" b="0" dirty="0">
                <a:latin typeface="Book Antiqua" panose="02040602050305030304" pitchFamily="18" charset="0"/>
              </a:rPr>
              <a:t>AO was of the view the land was purchased on or before the date of sale of agricultural and hence exemption under section 54B of the Act. </a:t>
            </a:r>
            <a:endParaRPr lang="en-US" sz="2400" b="0" i="0" dirty="0">
              <a:effectLst/>
              <a:latin typeface="Book Antiqua" panose="02040602050305030304" pitchFamily="18" charset="0"/>
            </a:endParaRPr>
          </a:p>
          <a:p>
            <a:pPr marL="55447" indent="0" algn="l">
              <a:buNone/>
            </a:pPr>
            <a:endParaRPr lang="en-US" sz="2400" b="0" i="0" dirty="0">
              <a:effectLst/>
              <a:latin typeface="Book Antiqua" panose="02040602050305030304" pitchFamily="18" charset="0"/>
            </a:endParaRPr>
          </a:p>
          <a:p>
            <a:pPr marL="55447" indent="0" algn="l">
              <a:buNone/>
            </a:pPr>
            <a:r>
              <a:rPr lang="en-US" sz="2400" b="0" i="0" dirty="0">
                <a:effectLst/>
                <a:latin typeface="Book Antiqua" panose="02040602050305030304" pitchFamily="18" charset="0"/>
              </a:rPr>
              <a:t>Issue:</a:t>
            </a:r>
          </a:p>
          <a:p>
            <a:pPr algn="l">
              <a:buFont typeface="Arial" panose="020B0604020202020204" pitchFamily="34" charset="0"/>
              <a:buChar char="•"/>
            </a:pPr>
            <a:r>
              <a:rPr lang="en-US" sz="2400" b="0" i="0" dirty="0">
                <a:effectLst/>
                <a:latin typeface="Book Antiqua" panose="02040602050305030304" pitchFamily="18" charset="0"/>
              </a:rPr>
              <a:t>Whether exemption for new agricultural land purchased on or before sale of agricultural land? </a:t>
            </a: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354864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B357E-15AE-0908-C4E0-704FD444BC54}"/>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35E22D5-845B-B521-B7F8-E14628EC6FCD}"/>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472FC77D-793B-8BFC-71CD-C3F7EE629840}"/>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54F- </a:t>
            </a:r>
            <a:r>
              <a:rPr lang="en-US" sz="3600" b="0" dirty="0">
                <a:latin typeface="Book Antiqua" panose="02040602050305030304" pitchFamily="18" charset="0"/>
                <a:cs typeface="Geeza Pro" panose="02000400000000000000" pitchFamily="2" charset="-78"/>
              </a:rPr>
              <a:t>Profit on Sale of Capital Asset other than Residential Property</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C2CAD8C5-3F97-BC26-D8E5-08C639323288}"/>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1859DEA0-9793-BF05-9735-8BAC0BA0F983}"/>
              </a:ext>
            </a:extLst>
          </p:cNvPr>
          <p:cNvGraphicFramePr>
            <a:graphicFrameLocks noGrp="1"/>
          </p:cNvGraphicFramePr>
          <p:nvPr>
            <p:extLst>
              <p:ext uri="{D42A27DB-BD31-4B8C-83A1-F6EECF244321}">
                <p14:modId xmlns:p14="http://schemas.microsoft.com/office/powerpoint/2010/main" val="2227182614"/>
              </p:ext>
            </p:extLst>
          </p:nvPr>
        </p:nvGraphicFramePr>
        <p:xfrm>
          <a:off x="361949" y="1470987"/>
          <a:ext cx="11468101" cy="4820276"/>
        </p:xfrm>
        <a:graphic>
          <a:graphicData uri="http://schemas.openxmlformats.org/drawingml/2006/table">
            <a:tbl>
              <a:tblPr firstRow="1" bandRow="1">
                <a:tableStyleId>{5C22544A-7EE6-4342-B048-85BDC9FD1C3A}</a:tableStyleId>
              </a:tblPr>
              <a:tblGrid>
                <a:gridCol w="2968752">
                  <a:extLst>
                    <a:ext uri="{9D8B030D-6E8A-4147-A177-3AD203B41FA5}">
                      <a16:colId xmlns:a16="http://schemas.microsoft.com/office/drawing/2014/main" val="1443765919"/>
                    </a:ext>
                  </a:extLst>
                </a:gridCol>
                <a:gridCol w="8499349">
                  <a:extLst>
                    <a:ext uri="{9D8B030D-6E8A-4147-A177-3AD203B41FA5}">
                      <a16:colId xmlns:a16="http://schemas.microsoft.com/office/drawing/2014/main" val="950038757"/>
                    </a:ext>
                  </a:extLst>
                </a:gridCol>
              </a:tblGrid>
              <a:tr h="838695">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54F</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1253887">
                <a:tc>
                  <a:txBody>
                    <a:bodyPr/>
                    <a:lstStyle/>
                    <a:p>
                      <a:pPr algn="l" fontAlgn="ctr"/>
                      <a:r>
                        <a:rPr lang="en-US" sz="2000" b="0" dirty="0">
                          <a:effectLst/>
                          <a:latin typeface="Book Antiqua" panose="02040602050305030304" pitchFamily="18" charset="0"/>
                        </a:rPr>
                        <a:t>Applicability</a:t>
                      </a:r>
                    </a:p>
                  </a:txBody>
                  <a:tcPr marL="127000" marR="127000" marT="158750" marB="158750" anchor="ctr"/>
                </a:tc>
                <a:tc>
                  <a:txBody>
                    <a:bodyPr/>
                    <a:lstStyle/>
                    <a:p>
                      <a:pPr algn="l" fontAlgn="ctr"/>
                      <a:r>
                        <a:rPr lang="en-US" sz="2000" b="0" dirty="0">
                          <a:effectLst/>
                          <a:latin typeface="Book Antiqua" panose="02040602050305030304" pitchFamily="18" charset="0"/>
                        </a:rPr>
                        <a:t>Individuals and  HUF who have earned LTCG from the sale of any long-term capital asset </a:t>
                      </a:r>
                      <a:r>
                        <a:rPr lang="en-US" sz="2000" b="0" i="1" dirty="0">
                          <a:effectLst/>
                          <a:latin typeface="Book Antiqua" panose="02040602050305030304" pitchFamily="18" charset="0"/>
                        </a:rPr>
                        <a:t>other than</a:t>
                      </a:r>
                      <a:r>
                        <a:rPr lang="en-US" sz="2000" b="0" dirty="0">
                          <a:effectLst/>
                          <a:latin typeface="Book Antiqua" panose="02040602050305030304" pitchFamily="18" charset="0"/>
                        </a:rPr>
                        <a:t> a residential house property.</a:t>
                      </a:r>
                    </a:p>
                  </a:txBody>
                  <a:tcPr marL="127000" marR="127000" marT="158750" marB="158750" anchor="ctr"/>
                </a:tc>
                <a:extLst>
                  <a:ext uri="{0D108BD9-81ED-4DB2-BD59-A6C34878D82A}">
                    <a16:rowId xmlns:a16="http://schemas.microsoft.com/office/drawing/2014/main" val="3430599466"/>
                  </a:ext>
                </a:extLst>
              </a:tr>
              <a:tr h="1363847">
                <a:tc>
                  <a:txBody>
                    <a:bodyPr/>
                    <a:lstStyle/>
                    <a:p>
                      <a:pPr algn="l" fontAlgn="ctr"/>
                      <a:r>
                        <a:rPr lang="en-US" sz="2000" b="0" dirty="0">
                          <a:effectLst/>
                          <a:latin typeface="Book Antiqua" panose="02040602050305030304" pitchFamily="18" charset="0"/>
                        </a:rPr>
                        <a:t>Conditions for availing of exemption</a:t>
                      </a:r>
                    </a:p>
                  </a:txBody>
                  <a:tcPr marL="127000" marR="127000" marT="158750" marB="158750" anchor="ctr"/>
                </a:tc>
                <a:tc>
                  <a:txBody>
                    <a:bodyPr/>
                    <a:lstStyle/>
                    <a:p>
                      <a:pPr algn="l" fontAlgn="ctr"/>
                      <a:r>
                        <a:rPr lang="en-US" sz="2000" b="0" dirty="0">
                          <a:effectLst/>
                          <a:latin typeface="Book Antiqua" panose="02040602050305030304" pitchFamily="18" charset="0"/>
                        </a:rPr>
                        <a:t>The sale proceeds must be invested in a residential house property located in India (the taxpayer should not own more than one residential house property, other than the new asset purchased).</a:t>
                      </a:r>
                    </a:p>
                  </a:txBody>
                  <a:tcPr marL="127000" marR="127000" marT="158750" marB="158750" anchor="ctr"/>
                </a:tc>
                <a:extLst>
                  <a:ext uri="{0D108BD9-81ED-4DB2-BD59-A6C34878D82A}">
                    <a16:rowId xmlns:a16="http://schemas.microsoft.com/office/drawing/2014/main" val="1140379496"/>
                  </a:ext>
                </a:extLst>
              </a:tr>
              <a:tr h="1363847">
                <a:tc>
                  <a:txBody>
                    <a:bodyPr/>
                    <a:lstStyle/>
                    <a:p>
                      <a:pPr algn="l" fontAlgn="ctr"/>
                      <a:r>
                        <a:rPr lang="en-US" sz="2000" b="0">
                          <a:effectLst/>
                          <a:latin typeface="Book Antiqua" panose="02040602050305030304" pitchFamily="18" charset="0"/>
                        </a:rPr>
                        <a:t>Time Limit for Investment</a:t>
                      </a:r>
                    </a:p>
                  </a:txBody>
                  <a:tcPr marL="127000" marR="127000" marT="158750" marB="158750" anchor="ctr"/>
                </a:tc>
                <a:tc>
                  <a:txBody>
                    <a:bodyPr/>
                    <a:lstStyle/>
                    <a:p>
                      <a:pPr algn="l" fontAlgn="ctr"/>
                      <a:r>
                        <a:rPr lang="en-US" sz="2000" b="0" dirty="0">
                          <a:effectLst/>
                          <a:latin typeface="Book Antiqua" panose="02040602050305030304" pitchFamily="18" charset="0"/>
                        </a:rPr>
                        <a:t>Purchase one residential property within 1 year before or within 2 years after the date of transfer or should construct a residential house property within 3 years from the date of transfer.</a:t>
                      </a:r>
                    </a:p>
                  </a:txBody>
                  <a:tcPr marL="127000" marR="127000" marT="158750" marB="158750" anchor="ctr"/>
                </a:tc>
                <a:extLst>
                  <a:ext uri="{0D108BD9-81ED-4DB2-BD59-A6C34878D82A}">
                    <a16:rowId xmlns:a16="http://schemas.microsoft.com/office/drawing/2014/main" val="3656983829"/>
                  </a:ext>
                </a:extLst>
              </a:tr>
            </a:tbl>
          </a:graphicData>
        </a:graphic>
      </p:graphicFrame>
    </p:spTree>
    <p:extLst>
      <p:ext uri="{BB962C8B-B14F-4D97-AF65-F5344CB8AC3E}">
        <p14:creationId xmlns:p14="http://schemas.microsoft.com/office/powerpoint/2010/main" val="998767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691CB-640F-3FAF-F040-6711822A3596}"/>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833F64A-A2DF-FCE6-F29E-11A83CAE9EDA}"/>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3BA7DF65-6F0E-0B8F-A2AC-B9A5971A40BD}"/>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54F- </a:t>
            </a:r>
            <a:r>
              <a:rPr lang="en-US" sz="3600" b="0" dirty="0">
                <a:latin typeface="Book Antiqua" panose="02040602050305030304" pitchFamily="18" charset="0"/>
                <a:cs typeface="Geeza Pro" panose="02000400000000000000" pitchFamily="2" charset="-78"/>
              </a:rPr>
              <a:t>Profit on Sale of Capital Asset other than Residential Property</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AA5CA26-D6F8-3725-6CEC-C184DB52C09D}"/>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E2E160AF-6B44-0612-AA3C-FEA6D1C6BC9B}"/>
              </a:ext>
            </a:extLst>
          </p:cNvPr>
          <p:cNvGraphicFramePr>
            <a:graphicFrameLocks noGrp="1"/>
          </p:cNvGraphicFramePr>
          <p:nvPr>
            <p:extLst>
              <p:ext uri="{D42A27DB-BD31-4B8C-83A1-F6EECF244321}">
                <p14:modId xmlns:p14="http://schemas.microsoft.com/office/powerpoint/2010/main" val="902424045"/>
              </p:ext>
            </p:extLst>
          </p:nvPr>
        </p:nvGraphicFramePr>
        <p:xfrm>
          <a:off x="390377" y="1474333"/>
          <a:ext cx="11357124" cy="4883476"/>
        </p:xfrm>
        <a:graphic>
          <a:graphicData uri="http://schemas.openxmlformats.org/drawingml/2006/table">
            <a:tbl>
              <a:tblPr firstRow="1" bandRow="1">
                <a:tableStyleId>{5C22544A-7EE6-4342-B048-85BDC9FD1C3A}</a:tableStyleId>
              </a:tblPr>
              <a:tblGrid>
                <a:gridCol w="2940023">
                  <a:extLst>
                    <a:ext uri="{9D8B030D-6E8A-4147-A177-3AD203B41FA5}">
                      <a16:colId xmlns:a16="http://schemas.microsoft.com/office/drawing/2014/main" val="1443765919"/>
                    </a:ext>
                  </a:extLst>
                </a:gridCol>
                <a:gridCol w="8417101">
                  <a:extLst>
                    <a:ext uri="{9D8B030D-6E8A-4147-A177-3AD203B41FA5}">
                      <a16:colId xmlns:a16="http://schemas.microsoft.com/office/drawing/2014/main" val="950038757"/>
                    </a:ext>
                  </a:extLst>
                </a:gridCol>
              </a:tblGrid>
              <a:tr h="802313">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54F</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2455973">
                <a:tc>
                  <a:txBody>
                    <a:bodyPr/>
                    <a:lstStyle/>
                    <a:p>
                      <a:pPr algn="l" fontAlgn="ctr"/>
                      <a:r>
                        <a:rPr lang="en-US" sz="2200" b="0" dirty="0">
                          <a:effectLst/>
                          <a:latin typeface="Book Antiqua" panose="02040602050305030304" pitchFamily="18" charset="0"/>
                        </a:rPr>
                        <a:t>Amount of Exemption</a:t>
                      </a:r>
                    </a:p>
                  </a:txBody>
                  <a:tcPr marL="127000" marR="127000" marT="158750" marB="158750" anchor="ctr"/>
                </a:tc>
                <a:tc>
                  <a:txBody>
                    <a:bodyPr/>
                    <a:lstStyle/>
                    <a:p>
                      <a:pPr algn="l" fontAlgn="ctr"/>
                      <a:r>
                        <a:rPr lang="en-US" sz="2200" b="0" dirty="0">
                          <a:effectLst/>
                          <a:latin typeface="Book Antiqua" panose="02040602050305030304" pitchFamily="18" charset="0"/>
                        </a:rPr>
                        <a:t>The amount of capital gain exemptions is calculated as follows: </a:t>
                      </a:r>
                      <a:br>
                        <a:rPr lang="en-US" sz="2200" b="0" dirty="0">
                          <a:effectLst/>
                          <a:latin typeface="Book Antiqua" panose="02040602050305030304" pitchFamily="18" charset="0"/>
                        </a:rPr>
                      </a:br>
                      <a:r>
                        <a:rPr lang="en-US" sz="2200" b="0" dirty="0">
                          <a:effectLst/>
                          <a:latin typeface="Book Antiqua" panose="02040602050305030304" pitchFamily="18" charset="0"/>
                        </a:rPr>
                        <a:t>If the cost of the new asset is equal to or greater than the net sale proceeds, the entire CG is exempt from tax.</a:t>
                      </a:r>
                      <a:br>
                        <a:rPr lang="en-US" sz="2200" b="0" dirty="0">
                          <a:effectLst/>
                          <a:latin typeface="Book Antiqua" panose="02040602050305030304" pitchFamily="18" charset="0"/>
                        </a:rPr>
                      </a:br>
                      <a:r>
                        <a:rPr lang="en-US" sz="2200" b="0" dirty="0">
                          <a:effectLst/>
                          <a:latin typeface="Book Antiqua" panose="02040602050305030304" pitchFamily="18" charset="0"/>
                        </a:rPr>
                        <a:t>If the cost of the new asset is less than the net sale proceeds, the CG is </a:t>
                      </a:r>
                      <a:r>
                        <a:rPr lang="en-US" sz="2200" b="0" i="1" dirty="0">
                          <a:effectLst/>
                          <a:latin typeface="Book Antiqua" panose="02040602050305030304" pitchFamily="18" charset="0"/>
                        </a:rPr>
                        <a:t>proportionately </a:t>
                      </a:r>
                      <a:r>
                        <a:rPr lang="en-US" sz="2200" b="0" dirty="0">
                          <a:effectLst/>
                          <a:latin typeface="Book Antiqua" panose="02040602050305030304" pitchFamily="18" charset="0"/>
                        </a:rPr>
                        <a:t>exempt from tax based on the investment amount i.e. – (LTCG/ Net sale consideration) * Investment Amount</a:t>
                      </a:r>
                    </a:p>
                  </a:txBody>
                  <a:tcPr marL="127000" marR="127000" marT="158750" marB="158750" anchor="ctr"/>
                </a:tc>
                <a:extLst>
                  <a:ext uri="{0D108BD9-81ED-4DB2-BD59-A6C34878D82A}">
                    <a16:rowId xmlns:a16="http://schemas.microsoft.com/office/drawing/2014/main" val="3430599466"/>
                  </a:ext>
                </a:extLst>
              </a:tr>
              <a:tr h="1416703">
                <a:tc>
                  <a:txBody>
                    <a:bodyPr/>
                    <a:lstStyle/>
                    <a:p>
                      <a:pPr algn="l" fontAlgn="ctr"/>
                      <a:r>
                        <a:rPr lang="en-US" sz="2200" b="0">
                          <a:effectLst/>
                          <a:latin typeface="Book Antiqua" panose="02040602050305030304" pitchFamily="18" charset="0"/>
                        </a:rPr>
                        <a:t>Conditions on Transfer of the New Property</a:t>
                      </a:r>
                    </a:p>
                  </a:txBody>
                  <a:tcPr marL="127000" marR="127000" marT="158750" marB="158750" anchor="ctr"/>
                </a:tc>
                <a:tc>
                  <a:txBody>
                    <a:bodyPr/>
                    <a:lstStyle/>
                    <a:p>
                      <a:pPr algn="l" fontAlgn="ctr"/>
                      <a:r>
                        <a:rPr lang="en-US" sz="2200" b="0" dirty="0">
                          <a:effectLst/>
                          <a:latin typeface="Book Antiqua" panose="02040602050305030304" pitchFamily="18" charset="0"/>
                        </a:rPr>
                        <a:t>If the new residential property is sold within 3 years of its purchase or construction, then the amount exempted earlier shall be taxable as LTCG in the year of such transfer.</a:t>
                      </a:r>
                    </a:p>
                  </a:txBody>
                  <a:tcPr marL="127000" marR="127000" marT="158750" marB="158750" anchor="ctr"/>
                </a:tc>
                <a:extLst>
                  <a:ext uri="{0D108BD9-81ED-4DB2-BD59-A6C34878D82A}">
                    <a16:rowId xmlns:a16="http://schemas.microsoft.com/office/drawing/2014/main" val="1140379496"/>
                  </a:ext>
                </a:extLst>
              </a:tr>
            </a:tbl>
          </a:graphicData>
        </a:graphic>
      </p:graphicFrame>
    </p:spTree>
    <p:extLst>
      <p:ext uri="{BB962C8B-B14F-4D97-AF65-F5344CB8AC3E}">
        <p14:creationId xmlns:p14="http://schemas.microsoft.com/office/powerpoint/2010/main" val="1019175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BB8DC-E292-5D0B-B986-4CD3202BE0E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FDAD746-AA0F-D219-DE1A-8A41BFD9BD42}"/>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29515F7C-C547-292A-A3CC-6B36055D455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2C33A01-17A0-5689-A16A-097DA4846CD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9EA83AA8-C9A0-EF77-00B0-D145FBEC4A4F}"/>
              </a:ext>
            </a:extLst>
          </p:cNvPr>
          <p:cNvSpPr txBox="1"/>
          <p:nvPr/>
        </p:nvSpPr>
        <p:spPr>
          <a:xfrm>
            <a:off x="644873" y="1652648"/>
            <a:ext cx="10660350" cy="4524315"/>
          </a:xfrm>
          <a:prstGeom prst="rect">
            <a:avLst/>
          </a:prstGeom>
          <a:noFill/>
        </p:spPr>
        <p:txBody>
          <a:bodyPr wrap="square" rtlCol="0">
            <a:spAutoFit/>
          </a:bodyPr>
          <a:lstStyle/>
          <a:p>
            <a:r>
              <a:rPr lang="en-US" sz="2400" b="0" i="0" dirty="0">
                <a:solidFill>
                  <a:schemeClr val="tx1"/>
                </a:solidFill>
                <a:effectLst/>
                <a:latin typeface="Book Antiqua" panose="02040602050305030304" pitchFamily="18" charset="0"/>
              </a:rPr>
              <a:t>ACIT v Iqbal Ali Khan </a:t>
            </a:r>
            <a:r>
              <a:rPr lang="en-US" sz="2400" b="0" i="0" dirty="0" err="1">
                <a:solidFill>
                  <a:schemeClr val="tx1"/>
                </a:solidFill>
                <a:effectLst/>
                <a:latin typeface="Book Antiqua" panose="02040602050305030304" pitchFamily="18" charset="0"/>
              </a:rPr>
              <a:t>Hyd</a:t>
            </a:r>
            <a:r>
              <a:rPr lang="en-US" sz="2400" b="0" i="0" dirty="0">
                <a:solidFill>
                  <a:schemeClr val="tx1"/>
                </a:solidFill>
                <a:effectLst/>
                <a:latin typeface="Book Antiqua" panose="02040602050305030304" pitchFamily="18" charset="0"/>
              </a:rPr>
              <a:t> ITAT 2024</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2 properties and claimed exemption u/s 54F . </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AO noted that new building consisted of mosque, orphanage school and staff quarters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submitted statement before municipal corporation that third floor </a:t>
            </a:r>
            <a:r>
              <a:rPr lang="en-US" sz="2400" dirty="0">
                <a:solidFill>
                  <a:schemeClr val="tx1"/>
                </a:solidFill>
                <a:latin typeface="Book Antiqua" panose="02040602050305030304" pitchFamily="18" charset="0"/>
              </a:rPr>
              <a:t>was used for residential purpose to regularize the construction of the property</a:t>
            </a:r>
            <a:endParaRPr lang="en-US" sz="2400" b="0" i="0" dirty="0">
              <a:solidFill>
                <a:schemeClr val="tx1"/>
              </a:solidFill>
              <a:effectLst/>
              <a:latin typeface="Book Antiqua" panose="02040602050305030304" pitchFamily="18" charset="0"/>
            </a:endParaRP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Whether exemption would be allowed u/s 54F?</a:t>
            </a:r>
            <a:endParaRPr lang="en-US" sz="2400" dirty="0"/>
          </a:p>
        </p:txBody>
      </p:sp>
    </p:spTree>
    <p:extLst>
      <p:ext uri="{BB962C8B-B14F-4D97-AF65-F5344CB8AC3E}">
        <p14:creationId xmlns:p14="http://schemas.microsoft.com/office/powerpoint/2010/main" val="214365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643467" y="191106"/>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Index</a:t>
            </a:r>
          </a:p>
        </p:txBody>
      </p:sp>
      <p:sp>
        <p:nvSpPr>
          <p:cNvPr id="4" name="Rectangle 3">
            <a:extLst>
              <a:ext uri="{FF2B5EF4-FFF2-40B4-BE49-F238E27FC236}">
                <a16:creationId xmlns:a16="http://schemas.microsoft.com/office/drawing/2014/main" id="{C3230CC0-B4CD-26AD-568B-14DC91BFCEBD}"/>
              </a:ext>
            </a:extLst>
          </p:cNvPr>
          <p:cNvSpPr/>
          <p:nvPr/>
        </p:nvSpPr>
        <p:spPr>
          <a:xfrm>
            <a:off x="511329"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ext Placeholder 1">
            <a:extLst>
              <a:ext uri="{FF2B5EF4-FFF2-40B4-BE49-F238E27FC236}">
                <a16:creationId xmlns:a16="http://schemas.microsoft.com/office/drawing/2014/main" id="{8CF1D5C5-23A3-50E9-6A3D-9BA7A02DA897}"/>
              </a:ext>
            </a:extLst>
          </p:cNvPr>
          <p:cNvSpPr>
            <a:spLocks noGrp="1"/>
          </p:cNvSpPr>
          <p:nvPr>
            <p:ph type="body" idx="1"/>
          </p:nvPr>
        </p:nvSpPr>
        <p:spPr>
          <a:xfrm>
            <a:off x="643466" y="1326843"/>
            <a:ext cx="11181949" cy="4850120"/>
          </a:xfrm>
        </p:spPr>
        <p:txBody>
          <a:bodyPr vert="horz" lIns="91440" tIns="45720" rIns="91440" bIns="45720" rtlCol="0">
            <a:normAutofit fontScale="70000" lnSpcReduction="20000"/>
          </a:bodyPr>
          <a:lstStyle/>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Introduction to Capital Gains Tax</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Summary of key exemptions u/s 54</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Computation of capital gains</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Section 54 - Profit on Sale of Residential Property</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Section 54B - Capital gain on transfer of land used for agricultural purpose</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Section 54D - Compulsory acquisition of land and building </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Section 54EC - Investment in Certain Bonds</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Section 54F - Profit on Sale of Capital Asset other than Residential Property</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Importance of Exemptions</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Other important sections (Slump sale 50B, Compulsory acquisition 45(5), Joint Development agreement 45(5A))</a:t>
            </a:r>
          </a:p>
          <a:p>
            <a:pPr marL="490538" indent="-490538">
              <a:lnSpc>
                <a:spcPct val="160000"/>
              </a:lnSpc>
              <a:buSzPct val="100000"/>
              <a:buFont typeface="Arial" panose="020B0604020202020204" pitchFamily="34" charset="0"/>
              <a:buChar char="•"/>
            </a:pPr>
            <a:r>
              <a:rPr lang="en-US" sz="2500" b="0" dirty="0">
                <a:latin typeface="Book Antiqua" panose="02040602050305030304" pitchFamily="18" charset="0"/>
                <a:cs typeface="Geeza Pro" panose="02000400000000000000" pitchFamily="2" charset="-78"/>
              </a:rPr>
              <a:t>Takeaways</a:t>
            </a:r>
            <a:endParaRPr lang="en-US" sz="2500" dirty="0">
              <a:solidFill>
                <a:srgbClr val="FF0000"/>
              </a:solidFill>
              <a:latin typeface="Book Antiqua" panose="02040602050305030304" pitchFamily="18" charset="0"/>
              <a:cs typeface="Geeza Pro" panose="02000400000000000000" pitchFamily="2" charset="-78"/>
            </a:endParaRPr>
          </a:p>
        </p:txBody>
      </p:sp>
      <p:sp>
        <p:nvSpPr>
          <p:cNvPr id="5" name="Rectangle 4">
            <a:extLst>
              <a:ext uri="{FF2B5EF4-FFF2-40B4-BE49-F238E27FC236}">
                <a16:creationId xmlns:a16="http://schemas.microsoft.com/office/drawing/2014/main" id="{BFDB36AA-AA87-EC58-1B52-5CAE30031363}"/>
              </a:ext>
            </a:extLst>
          </p:cNvPr>
          <p:cNvSpPr/>
          <p:nvPr/>
        </p:nvSpPr>
        <p:spPr>
          <a:xfrm>
            <a:off x="511329" y="425031"/>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845825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BB8DC-E292-5D0B-B986-4CD3202BE0E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6FDAD746-AA0F-D219-DE1A-8A41BFD9BD42}"/>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29515F7C-C547-292A-A3CC-6B36055D455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52C33A01-17A0-5689-A16A-097DA4846CD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9EA83AA8-C9A0-EF77-00B0-D145FBEC4A4F}"/>
              </a:ext>
            </a:extLst>
          </p:cNvPr>
          <p:cNvSpPr txBox="1"/>
          <p:nvPr/>
        </p:nvSpPr>
        <p:spPr>
          <a:xfrm>
            <a:off x="644873" y="1652648"/>
            <a:ext cx="10660350" cy="4154984"/>
          </a:xfrm>
          <a:prstGeom prst="rect">
            <a:avLst/>
          </a:prstGeom>
          <a:noFill/>
        </p:spPr>
        <p:txBody>
          <a:bodyPr wrap="square" rtlCol="0">
            <a:spAutoFit/>
          </a:bodyPr>
          <a:lstStyle/>
          <a:p>
            <a:r>
              <a:rPr lang="en-US" sz="2400" dirty="0">
                <a:solidFill>
                  <a:schemeClr val="tx1"/>
                </a:solidFill>
                <a:latin typeface="Book Antiqua" panose="02040602050305030304" pitchFamily="18" charset="0"/>
              </a:rPr>
              <a:t>Hemant </a:t>
            </a:r>
            <a:r>
              <a:rPr lang="en-US" sz="2400" dirty="0" err="1">
                <a:solidFill>
                  <a:schemeClr val="tx1"/>
                </a:solidFill>
                <a:latin typeface="Book Antiqua" panose="02040602050305030304" pitchFamily="18" charset="0"/>
              </a:rPr>
              <a:t>Dinkar</a:t>
            </a:r>
            <a:r>
              <a:rPr lang="en-US" sz="2400" dirty="0">
                <a:solidFill>
                  <a:schemeClr val="tx1"/>
                </a:solidFill>
                <a:latin typeface="Book Antiqua" panose="02040602050305030304" pitchFamily="18" charset="0"/>
              </a:rPr>
              <a:t> </a:t>
            </a:r>
            <a:r>
              <a:rPr lang="en-US" sz="2400" dirty="0" err="1">
                <a:solidFill>
                  <a:schemeClr val="tx1"/>
                </a:solidFill>
                <a:latin typeface="Book Antiqua" panose="02040602050305030304" pitchFamily="18" charset="0"/>
              </a:rPr>
              <a:t>Kandlur</a:t>
            </a:r>
            <a:r>
              <a:rPr lang="en-US" sz="2400" dirty="0">
                <a:solidFill>
                  <a:schemeClr val="tx1"/>
                </a:solidFill>
                <a:latin typeface="Book Antiqua" panose="02040602050305030304" pitchFamily="18" charset="0"/>
              </a:rPr>
              <a:t> v CIT (IT) Bombay HC (position before 1/4/2015)</a:t>
            </a:r>
            <a:endParaRPr lang="en-US" sz="2400" b="0" i="0" dirty="0">
              <a:solidFill>
                <a:schemeClr val="tx1"/>
              </a:solidFill>
              <a:effectLst/>
              <a:latin typeface="Book Antiqua" panose="02040602050305030304" pitchFamily="18" charset="0"/>
            </a:endParaRP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357188" indent="-307975"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property in India and bought property in USA claiming exemption u/s 54F </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Assessee mistakenly deposited excess amount in capital gain scheme</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Revenue considered application for withdrawal of excess deposit but challenged 54F</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357188" indent="-307975" algn="l">
              <a:buFont typeface="Arial" panose="020B0604020202020204" pitchFamily="34" charset="0"/>
              <a:buChar char="•"/>
            </a:pPr>
            <a:r>
              <a:rPr lang="en-US" sz="2400" dirty="0">
                <a:solidFill>
                  <a:schemeClr val="tx1"/>
                </a:solidFill>
                <a:latin typeface="Book Antiqua" panose="02040602050305030304" pitchFamily="18" charset="0"/>
              </a:rPr>
              <a:t>Whether exemption would be allowed u/s 54F?</a:t>
            </a:r>
            <a:endParaRPr lang="en-US" sz="2400" dirty="0"/>
          </a:p>
        </p:txBody>
      </p:sp>
    </p:spTree>
    <p:extLst>
      <p:ext uri="{BB962C8B-B14F-4D97-AF65-F5344CB8AC3E}">
        <p14:creationId xmlns:p14="http://schemas.microsoft.com/office/powerpoint/2010/main" val="2797994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58FDC-CA3C-B5BB-07ED-12804BB67C1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C1893FF-0221-88D6-32DB-BF3E87A6DF54}"/>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54EC- Investment in certain bonds</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623BC206-CF29-7831-EA8D-61BE49436D70}"/>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146B6949-F8BF-B065-2494-4CF6E667D6CB}"/>
              </a:ext>
            </a:extLst>
          </p:cNvPr>
          <p:cNvGraphicFramePr>
            <a:graphicFrameLocks noGrp="1"/>
          </p:cNvGraphicFramePr>
          <p:nvPr>
            <p:extLst>
              <p:ext uri="{D42A27DB-BD31-4B8C-83A1-F6EECF244321}">
                <p14:modId xmlns:p14="http://schemas.microsoft.com/office/powerpoint/2010/main" val="1612848336"/>
              </p:ext>
            </p:extLst>
          </p:nvPr>
        </p:nvGraphicFramePr>
        <p:xfrm>
          <a:off x="363312" y="1296999"/>
          <a:ext cx="11344424" cy="4770755"/>
        </p:xfrm>
        <a:graphic>
          <a:graphicData uri="http://schemas.openxmlformats.org/drawingml/2006/table">
            <a:tbl>
              <a:tblPr firstRow="1" bandRow="1">
                <a:tableStyleId>{5C22544A-7EE6-4342-B048-85BDC9FD1C3A}</a:tableStyleId>
              </a:tblPr>
              <a:tblGrid>
                <a:gridCol w="2936736">
                  <a:extLst>
                    <a:ext uri="{9D8B030D-6E8A-4147-A177-3AD203B41FA5}">
                      <a16:colId xmlns:a16="http://schemas.microsoft.com/office/drawing/2014/main" val="1443765919"/>
                    </a:ext>
                  </a:extLst>
                </a:gridCol>
                <a:gridCol w="8407688">
                  <a:extLst>
                    <a:ext uri="{9D8B030D-6E8A-4147-A177-3AD203B41FA5}">
                      <a16:colId xmlns:a16="http://schemas.microsoft.com/office/drawing/2014/main" val="950038757"/>
                    </a:ext>
                  </a:extLst>
                </a:gridCol>
              </a:tblGrid>
              <a:tr h="651727">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54EC</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844014">
                <a:tc>
                  <a:txBody>
                    <a:bodyPr/>
                    <a:lstStyle/>
                    <a:p>
                      <a:pPr algn="l" fontAlgn="ctr"/>
                      <a:r>
                        <a:rPr lang="en-US" sz="1800" b="0" dirty="0">
                          <a:effectLst/>
                          <a:latin typeface="Book Antiqua" panose="02040602050305030304" pitchFamily="18" charset="0"/>
                        </a:rPr>
                        <a:t>Applicability</a:t>
                      </a:r>
                    </a:p>
                  </a:txBody>
                  <a:tcPr marL="127000" marR="127000" marT="158750" marB="158750" anchor="ctr"/>
                </a:tc>
                <a:tc>
                  <a:txBody>
                    <a:bodyPr/>
                    <a:lstStyle/>
                    <a:p>
                      <a:pPr algn="l" fontAlgn="ctr"/>
                      <a:r>
                        <a:rPr lang="en-US" sz="1800" b="0" dirty="0">
                          <a:effectLst/>
                          <a:latin typeface="Book Antiqua" panose="02040602050305030304" pitchFamily="18" charset="0"/>
                        </a:rPr>
                        <a:t>It applies to </a:t>
                      </a:r>
                      <a:r>
                        <a:rPr lang="en-US" sz="1800" b="1" dirty="0">
                          <a:effectLst/>
                          <a:latin typeface="Book Antiqua" panose="02040602050305030304" pitchFamily="18" charset="0"/>
                        </a:rPr>
                        <a:t>all </a:t>
                      </a:r>
                      <a:r>
                        <a:rPr lang="en-US" sz="1800" b="0" dirty="0" err="1">
                          <a:effectLst/>
                          <a:latin typeface="Book Antiqua" panose="02040602050305030304" pitchFamily="18" charset="0"/>
                        </a:rPr>
                        <a:t>assessees</a:t>
                      </a:r>
                      <a:r>
                        <a:rPr lang="en-US" sz="1800" b="0" dirty="0">
                          <a:effectLst/>
                          <a:latin typeface="Book Antiqua" panose="02040602050305030304" pitchFamily="18" charset="0"/>
                        </a:rPr>
                        <a:t> who have earned long-term Capital Gain (LTCG) from the sale of an immovable asset – Land or Building.</a:t>
                      </a:r>
                    </a:p>
                  </a:txBody>
                  <a:tcPr marL="127000" marR="127000" marT="158750" marB="158750" anchor="ctr"/>
                </a:tc>
                <a:extLst>
                  <a:ext uri="{0D108BD9-81ED-4DB2-BD59-A6C34878D82A}">
                    <a16:rowId xmlns:a16="http://schemas.microsoft.com/office/drawing/2014/main" val="1140379496"/>
                  </a:ext>
                </a:extLst>
              </a:tr>
              <a:tr h="523384">
                <a:tc>
                  <a:txBody>
                    <a:bodyPr/>
                    <a:lstStyle/>
                    <a:p>
                      <a:pPr algn="l" fontAlgn="ctr"/>
                      <a:r>
                        <a:rPr lang="en-US" sz="1800" b="0">
                          <a:effectLst/>
                          <a:latin typeface="Book Antiqua" panose="02040602050305030304" pitchFamily="18" charset="0"/>
                        </a:rPr>
                        <a:t>Exemption Limit</a:t>
                      </a:r>
                    </a:p>
                  </a:txBody>
                  <a:tcPr marL="127000" marR="127000" marT="158750" marB="158750" anchor="ctr"/>
                </a:tc>
                <a:tc>
                  <a:txBody>
                    <a:bodyPr/>
                    <a:lstStyle/>
                    <a:p>
                      <a:pPr algn="l" fontAlgn="ctr"/>
                      <a:r>
                        <a:rPr lang="en-US" sz="1800" b="0" dirty="0">
                          <a:effectLst/>
                          <a:latin typeface="Book Antiqua" panose="02040602050305030304" pitchFamily="18" charset="0"/>
                        </a:rPr>
                        <a:t>The maximum amount of exemption is limited to Rs. 50 lakh per Financial year and in subsequent Financial year altogether.</a:t>
                      </a:r>
                    </a:p>
                  </a:txBody>
                  <a:tcPr marL="127000" marR="127000" marT="158750" marB="158750" anchor="ctr"/>
                </a:tc>
                <a:extLst>
                  <a:ext uri="{0D108BD9-81ED-4DB2-BD59-A6C34878D82A}">
                    <a16:rowId xmlns:a16="http://schemas.microsoft.com/office/drawing/2014/main" val="3656983829"/>
                  </a:ext>
                </a:extLst>
              </a:tr>
              <a:tr h="885732">
                <a:tc>
                  <a:txBody>
                    <a:bodyPr/>
                    <a:lstStyle/>
                    <a:p>
                      <a:pPr algn="l" fontAlgn="ctr"/>
                      <a:r>
                        <a:rPr lang="en-US" sz="1800" b="0">
                          <a:effectLst/>
                          <a:latin typeface="Book Antiqua" panose="02040602050305030304" pitchFamily="18" charset="0"/>
                        </a:rPr>
                        <a:t>Eligible Bonds</a:t>
                      </a:r>
                    </a:p>
                  </a:txBody>
                  <a:tcPr marL="127000" marR="127000" marT="158750" marB="158750" anchor="ctr"/>
                </a:tc>
                <a:tc>
                  <a:txBody>
                    <a:bodyPr/>
                    <a:lstStyle/>
                    <a:p>
                      <a:pPr algn="l" fontAlgn="ctr"/>
                      <a:r>
                        <a:rPr lang="en-US" sz="1800" b="0" dirty="0">
                          <a:effectLst/>
                          <a:latin typeface="Book Antiqua" panose="02040602050305030304" pitchFamily="18" charset="0"/>
                        </a:rPr>
                        <a:t>Only specific bonds notified by the Central Government are eligible for investment under Section 54EC. As of 2023, the eligible bonds are National Highways Authority of India (NHAI) and Rural Electrification Corporation Limited (RECL) bonds.</a:t>
                      </a:r>
                    </a:p>
                  </a:txBody>
                  <a:tcPr marL="127000" marR="127000" marT="158750" marB="158750" anchor="ctr"/>
                </a:tc>
                <a:extLst>
                  <a:ext uri="{0D108BD9-81ED-4DB2-BD59-A6C34878D82A}">
                    <a16:rowId xmlns:a16="http://schemas.microsoft.com/office/drawing/2014/main" val="4037416084"/>
                  </a:ext>
                </a:extLst>
              </a:tr>
              <a:tr h="721703">
                <a:tc>
                  <a:txBody>
                    <a:bodyPr/>
                    <a:lstStyle/>
                    <a:p>
                      <a:pPr algn="l" fontAlgn="ctr"/>
                      <a:r>
                        <a:rPr lang="en-US" sz="1800" b="0">
                          <a:effectLst/>
                          <a:latin typeface="Book Antiqua" panose="02040602050305030304" pitchFamily="18" charset="0"/>
                        </a:rPr>
                        <a:t>Time limit of Investment</a:t>
                      </a:r>
                    </a:p>
                  </a:txBody>
                  <a:tcPr marL="127000" marR="127000" marT="158750" marB="158750" anchor="ctr"/>
                </a:tc>
                <a:tc>
                  <a:txBody>
                    <a:bodyPr/>
                    <a:lstStyle/>
                    <a:p>
                      <a:pPr algn="l" fontAlgn="ctr"/>
                      <a:r>
                        <a:rPr lang="en-US" sz="1800" b="0" dirty="0">
                          <a:effectLst/>
                          <a:latin typeface="Book Antiqua" panose="02040602050305030304" pitchFamily="18" charset="0"/>
                        </a:rPr>
                        <a:t>The investment in eligible bonds must be made within 6 months from the date of transfer of the long-term capital asset that generated the LTCG.</a:t>
                      </a:r>
                    </a:p>
                  </a:txBody>
                  <a:tcPr marL="127000" marR="127000" marT="158750" marB="158750" anchor="ctr"/>
                </a:tc>
                <a:extLst>
                  <a:ext uri="{0D108BD9-81ED-4DB2-BD59-A6C34878D82A}">
                    <a16:rowId xmlns:a16="http://schemas.microsoft.com/office/drawing/2014/main" val="1185138232"/>
                  </a:ext>
                </a:extLst>
              </a:tr>
            </a:tbl>
          </a:graphicData>
        </a:graphic>
      </p:graphicFrame>
    </p:spTree>
    <p:extLst>
      <p:ext uri="{BB962C8B-B14F-4D97-AF65-F5344CB8AC3E}">
        <p14:creationId xmlns:p14="http://schemas.microsoft.com/office/powerpoint/2010/main" val="1245920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4C3AB-F835-9186-F624-020FE80051DE}"/>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7D39E5F-B6FF-1163-1B15-1F3ED5941A87}"/>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54EC- Investment in certain bonds</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96509E48-EC0C-7CC8-2F6E-FB7787B5D9AE}"/>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04AE663C-D31D-86A3-A5AE-70ABB7015634}"/>
              </a:ext>
            </a:extLst>
          </p:cNvPr>
          <p:cNvGraphicFramePr>
            <a:graphicFrameLocks noGrp="1"/>
          </p:cNvGraphicFramePr>
          <p:nvPr>
            <p:extLst>
              <p:ext uri="{D42A27DB-BD31-4B8C-83A1-F6EECF244321}">
                <p14:modId xmlns:p14="http://schemas.microsoft.com/office/powerpoint/2010/main" val="1441074510"/>
              </p:ext>
            </p:extLst>
          </p:nvPr>
        </p:nvGraphicFramePr>
        <p:xfrm>
          <a:off x="390377" y="1267046"/>
          <a:ext cx="11357124" cy="4704906"/>
        </p:xfrm>
        <a:graphic>
          <a:graphicData uri="http://schemas.openxmlformats.org/drawingml/2006/table">
            <a:tbl>
              <a:tblPr firstRow="1" bandRow="1">
                <a:tableStyleId>{5C22544A-7EE6-4342-B048-85BDC9FD1C3A}</a:tableStyleId>
              </a:tblPr>
              <a:tblGrid>
                <a:gridCol w="2940023">
                  <a:extLst>
                    <a:ext uri="{9D8B030D-6E8A-4147-A177-3AD203B41FA5}">
                      <a16:colId xmlns:a16="http://schemas.microsoft.com/office/drawing/2014/main" val="1443765919"/>
                    </a:ext>
                  </a:extLst>
                </a:gridCol>
                <a:gridCol w="8417101">
                  <a:extLst>
                    <a:ext uri="{9D8B030D-6E8A-4147-A177-3AD203B41FA5}">
                      <a16:colId xmlns:a16="http://schemas.microsoft.com/office/drawing/2014/main" val="950038757"/>
                    </a:ext>
                  </a:extLst>
                </a:gridCol>
              </a:tblGrid>
              <a:tr h="580864">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54EC</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8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8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1447648">
                <a:tc>
                  <a:txBody>
                    <a:bodyPr/>
                    <a:lstStyle/>
                    <a:p>
                      <a:pPr algn="l" fontAlgn="ctr"/>
                      <a:r>
                        <a:rPr lang="en-US" sz="1800" b="0" dirty="0">
                          <a:effectLst/>
                          <a:latin typeface="Book Antiqua" panose="02040602050305030304" pitchFamily="18" charset="0"/>
                        </a:rPr>
                        <a:t>Holding Period</a:t>
                      </a:r>
                    </a:p>
                  </a:txBody>
                  <a:tcPr marL="127000" marR="127000" marT="158750" marB="158750" anchor="ctr"/>
                </a:tc>
                <a:tc>
                  <a:txBody>
                    <a:bodyPr/>
                    <a:lstStyle/>
                    <a:p>
                      <a:pPr algn="l" fontAlgn="ctr"/>
                      <a:r>
                        <a:rPr lang="en-US" sz="1800" b="0" dirty="0">
                          <a:effectLst/>
                          <a:latin typeface="Book Antiqua" panose="02040602050305030304" pitchFamily="18" charset="0"/>
                        </a:rPr>
                        <a:t>The eligible bonds if brought before 01/04/2018, then it must be held for a minimum of 3 years from the date of their acquisition. If the eligible bonds are brought after 01/04/2018, then the lock-in period shall be 5 years from date of such acquisition.</a:t>
                      </a:r>
                    </a:p>
                  </a:txBody>
                  <a:tcPr marL="127000" marR="127000" marT="158750" marB="158750" anchor="ctr"/>
                </a:tc>
                <a:extLst>
                  <a:ext uri="{0D108BD9-81ED-4DB2-BD59-A6C34878D82A}">
                    <a16:rowId xmlns:a16="http://schemas.microsoft.com/office/drawing/2014/main" val="3430599466"/>
                  </a:ext>
                </a:extLst>
              </a:tr>
              <a:tr h="1359243">
                <a:tc>
                  <a:txBody>
                    <a:bodyPr/>
                    <a:lstStyle/>
                    <a:p>
                      <a:pPr algn="l" fontAlgn="ctr"/>
                      <a:r>
                        <a:rPr lang="en-US" sz="1800" b="0">
                          <a:effectLst/>
                          <a:latin typeface="Book Antiqua" panose="02040602050305030304" pitchFamily="18" charset="0"/>
                        </a:rPr>
                        <a:t>Transfer of Bonds</a:t>
                      </a:r>
                    </a:p>
                  </a:txBody>
                  <a:tcPr marL="127000" marR="127000" marT="158750" marB="158750" anchor="ctr"/>
                </a:tc>
                <a:tc>
                  <a:txBody>
                    <a:bodyPr/>
                    <a:lstStyle/>
                    <a:p>
                      <a:pPr algn="l" fontAlgn="ctr"/>
                      <a:r>
                        <a:rPr lang="en-US" sz="1800" b="0" dirty="0">
                          <a:effectLst/>
                          <a:latin typeface="Book Antiqua" panose="02040602050305030304" pitchFamily="18" charset="0"/>
                        </a:rPr>
                        <a:t>The eligible bonds cannot be transferred or pledged as security during the holding period of 3 or 5 years. The bonds can be sold or redeemed after the completion of the holding period.</a:t>
                      </a:r>
                    </a:p>
                  </a:txBody>
                  <a:tcPr marL="127000" marR="127000" marT="158750" marB="158750" anchor="ctr"/>
                </a:tc>
                <a:extLst>
                  <a:ext uri="{0D108BD9-81ED-4DB2-BD59-A6C34878D82A}">
                    <a16:rowId xmlns:a16="http://schemas.microsoft.com/office/drawing/2014/main" val="1259219645"/>
                  </a:ext>
                </a:extLst>
              </a:tr>
              <a:tr h="1025673">
                <a:tc>
                  <a:txBody>
                    <a:bodyPr/>
                    <a:lstStyle/>
                    <a:p>
                      <a:pPr algn="l" fontAlgn="ctr"/>
                      <a:r>
                        <a:rPr lang="en-US" sz="1800" b="0">
                          <a:effectLst/>
                          <a:latin typeface="Book Antiqua" panose="02040602050305030304" pitchFamily="18" charset="0"/>
                        </a:rPr>
                        <a:t>Tax Implications on Redemption</a:t>
                      </a:r>
                    </a:p>
                  </a:txBody>
                  <a:tcPr marL="127000" marR="127000" marT="158750" marB="158750" anchor="ctr"/>
                </a:tc>
                <a:tc>
                  <a:txBody>
                    <a:bodyPr/>
                    <a:lstStyle/>
                    <a:p>
                      <a:pPr algn="l" fontAlgn="ctr"/>
                      <a:r>
                        <a:rPr lang="en-US" sz="1800" b="0" dirty="0">
                          <a:effectLst/>
                          <a:latin typeface="Book Antiqua" panose="02040602050305030304" pitchFamily="18" charset="0"/>
                        </a:rPr>
                        <a:t>If the bonds are redeemed or sold before the completion of the holding period, the LTCG tax exemption claimed will be reversed and the exemption claimed earlier shall be directly taxable as LTCG.</a:t>
                      </a:r>
                    </a:p>
                  </a:txBody>
                  <a:tcPr marL="127000" marR="127000" marT="158750" marB="158750" anchor="ctr"/>
                </a:tc>
                <a:extLst>
                  <a:ext uri="{0D108BD9-81ED-4DB2-BD59-A6C34878D82A}">
                    <a16:rowId xmlns:a16="http://schemas.microsoft.com/office/drawing/2014/main" val="1140379496"/>
                  </a:ext>
                </a:extLst>
              </a:tr>
            </a:tbl>
          </a:graphicData>
        </a:graphic>
      </p:graphicFrame>
    </p:spTree>
    <p:extLst>
      <p:ext uri="{BB962C8B-B14F-4D97-AF65-F5344CB8AC3E}">
        <p14:creationId xmlns:p14="http://schemas.microsoft.com/office/powerpoint/2010/main" val="1932261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B7883-91B9-1F4B-62C7-8BBFC6C27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91288D-C36A-9BC4-C8BC-655C3332A5AB}"/>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3E3C0F90-9AD7-E111-1636-BB5157197451}"/>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1CB346ED-6FA5-68CE-4A02-AC2F716D929A}"/>
              </a:ext>
            </a:extLst>
          </p:cNvPr>
          <p:cNvSpPr txBox="1"/>
          <p:nvPr/>
        </p:nvSpPr>
        <p:spPr>
          <a:xfrm>
            <a:off x="456446" y="1381399"/>
            <a:ext cx="10685063" cy="4154984"/>
          </a:xfrm>
          <a:prstGeom prst="rect">
            <a:avLst/>
          </a:prstGeom>
          <a:noFill/>
        </p:spPr>
        <p:txBody>
          <a:bodyPr wrap="square" rtlCol="0">
            <a:spAutoFit/>
          </a:bodyPr>
          <a:lstStyle/>
          <a:p>
            <a:r>
              <a:rPr lang="en-US" sz="2400" b="0" i="0" dirty="0" err="1">
                <a:solidFill>
                  <a:schemeClr val="tx1"/>
                </a:solidFill>
                <a:effectLst/>
                <a:latin typeface="Book Antiqua" panose="02040602050305030304" pitchFamily="18" charset="0"/>
              </a:rPr>
              <a:t>Shangar</a:t>
            </a:r>
            <a:r>
              <a:rPr lang="en-US" sz="2400" b="0" i="0" dirty="0">
                <a:solidFill>
                  <a:schemeClr val="tx1"/>
                </a:solidFill>
                <a:effectLst/>
                <a:latin typeface="Book Antiqua" panose="02040602050305030304" pitchFamily="18" charset="0"/>
              </a:rPr>
              <a:t> v DCIT Ahmedabad ITAT 2024</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asset on 16-12-2012 and invested a sum of Rs. </a:t>
            </a:r>
            <a:r>
              <a:rPr lang="en-US" sz="2400" dirty="0">
                <a:solidFill>
                  <a:schemeClr val="tx1"/>
                </a:solidFill>
                <a:latin typeface="Book Antiqua" panose="02040602050305030304" pitchFamily="18" charset="0"/>
              </a:rPr>
              <a:t>50 lakhs in REC Bonds on 31-03-2014 and another sum on of Rs. 50 lakhs on 30-06-2014</a:t>
            </a:r>
            <a:endParaRPr lang="en-US" sz="2400" b="0" i="0" dirty="0">
              <a:solidFill>
                <a:schemeClr val="tx1"/>
              </a:solidFill>
              <a:effectLst/>
              <a:latin typeface="Book Antiqua" panose="02040602050305030304" pitchFamily="18" charset="0"/>
            </a:endParaRP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AO </a:t>
            </a:r>
            <a:r>
              <a:rPr lang="en-US" sz="2400" dirty="0">
                <a:solidFill>
                  <a:schemeClr val="tx1"/>
                </a:solidFill>
                <a:latin typeface="Book Antiqua" panose="02040602050305030304" pitchFamily="18" charset="0"/>
              </a:rPr>
              <a:t>contended that the assessee was allowed to claim 54EC only once and hence disallowed Rs. 50 lakhs. </a:t>
            </a:r>
          </a:p>
          <a:p>
            <a:pPr marL="233363" indent="-233363" algn="l">
              <a:buFont typeface="Arial" panose="020B0604020202020204" pitchFamily="34" charset="0"/>
              <a:buChar char="•"/>
            </a:pPr>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269875" indent="-269875" algn="l">
              <a:buFont typeface="Arial" panose="020B0604020202020204" pitchFamily="34" charset="0"/>
              <a:buChar char="•"/>
            </a:pPr>
            <a:r>
              <a:rPr lang="en-US" sz="2400" b="0" i="0" dirty="0">
                <a:solidFill>
                  <a:schemeClr val="tx1"/>
                </a:solidFill>
                <a:effectLst/>
                <a:latin typeface="Book Antiqua" panose="02040602050305030304" pitchFamily="18" charset="0"/>
              </a:rPr>
              <a:t>Whether the assessee is eligible for exemption u/s 54EC for both investments? </a:t>
            </a:r>
          </a:p>
        </p:txBody>
      </p:sp>
    </p:spTree>
    <p:extLst>
      <p:ext uri="{BB962C8B-B14F-4D97-AF65-F5344CB8AC3E}">
        <p14:creationId xmlns:p14="http://schemas.microsoft.com/office/powerpoint/2010/main" val="2645378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B7883-91B9-1F4B-62C7-8BBFC6C27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91288D-C36A-9BC4-C8BC-655C3332A5AB}"/>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3E3C0F90-9AD7-E111-1636-BB5157197451}"/>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1CB346ED-6FA5-68CE-4A02-AC2F716D929A}"/>
              </a:ext>
            </a:extLst>
          </p:cNvPr>
          <p:cNvSpPr txBox="1"/>
          <p:nvPr/>
        </p:nvSpPr>
        <p:spPr>
          <a:xfrm>
            <a:off x="456446" y="1381399"/>
            <a:ext cx="10685063" cy="4154984"/>
          </a:xfrm>
          <a:prstGeom prst="rect">
            <a:avLst/>
          </a:prstGeom>
          <a:noFill/>
        </p:spPr>
        <p:txBody>
          <a:bodyPr wrap="square" rtlCol="0">
            <a:spAutoFit/>
          </a:bodyPr>
          <a:lstStyle/>
          <a:p>
            <a:r>
              <a:rPr lang="en-US" sz="2400" b="0" i="0" dirty="0">
                <a:solidFill>
                  <a:schemeClr val="tx1"/>
                </a:solidFill>
                <a:effectLst/>
                <a:latin typeface="Book Antiqua" panose="02040602050305030304" pitchFamily="18" charset="0"/>
              </a:rPr>
              <a:t>R Ramakrishnan </a:t>
            </a:r>
            <a:r>
              <a:rPr lang="en-US" sz="2400" dirty="0">
                <a:solidFill>
                  <a:schemeClr val="tx1"/>
                </a:solidFill>
                <a:latin typeface="Book Antiqua" panose="02040602050305030304" pitchFamily="18" charset="0"/>
              </a:rPr>
              <a:t>vs CBDT Karnataka HC </a:t>
            </a:r>
            <a:r>
              <a:rPr lang="en-US" sz="2400" b="0" i="0" dirty="0">
                <a:solidFill>
                  <a:schemeClr val="tx1"/>
                </a:solidFill>
                <a:effectLst/>
                <a:latin typeface="Book Antiqua" panose="02040602050305030304" pitchFamily="18" charset="0"/>
              </a:rPr>
              <a:t>2022</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a:t>
            </a:r>
            <a:r>
              <a:rPr lang="en-US" sz="2400" dirty="0">
                <a:solidFill>
                  <a:schemeClr val="tx1"/>
                </a:solidFill>
                <a:latin typeface="Book Antiqua" panose="02040602050305030304" pitchFamily="18" charset="0"/>
              </a:rPr>
              <a:t>property on 3-08-2002 and make investment under section 54EC but with 2 days delay </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file application on 24-05-2011 for condonation of delay when there was no period of limitation prescribed </a:t>
            </a:r>
          </a:p>
          <a:p>
            <a:pPr algn="l"/>
            <a:endParaRPr lang="en-US" sz="2400" dirty="0">
              <a:solidFill>
                <a:schemeClr val="tx1"/>
              </a:solidFill>
              <a:latin typeface="Book Antiqua" panose="02040602050305030304" pitchFamily="18" charset="0"/>
            </a:endParaRPr>
          </a:p>
          <a:p>
            <a:pPr marL="233363" indent="-233363" algn="l">
              <a:buFont typeface="Arial" panose="020B0604020202020204" pitchFamily="34" charset="0"/>
              <a:buChar char="•"/>
            </a:pPr>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269875" indent="-269875" algn="l">
              <a:buFont typeface="Arial" panose="020B0604020202020204" pitchFamily="34" charset="0"/>
              <a:buChar char="•"/>
            </a:pPr>
            <a:r>
              <a:rPr lang="en-US" sz="2400" dirty="0">
                <a:solidFill>
                  <a:schemeClr val="tx1"/>
                </a:solidFill>
                <a:latin typeface="Book Antiqua" panose="02040602050305030304" pitchFamily="18" charset="0"/>
              </a:rPr>
              <a:t>Investment under section 54EC beyond the time limit prescribed</a:t>
            </a:r>
            <a:endParaRPr lang="en-US" sz="2400" b="0" i="0" dirty="0">
              <a:solidFill>
                <a:schemeClr val="tx1"/>
              </a:solidFill>
              <a:effectLst/>
              <a:latin typeface="Book Antiqua" panose="02040602050305030304" pitchFamily="18" charset="0"/>
            </a:endParaRPr>
          </a:p>
        </p:txBody>
      </p:sp>
    </p:spTree>
    <p:extLst>
      <p:ext uri="{BB962C8B-B14F-4D97-AF65-F5344CB8AC3E}">
        <p14:creationId xmlns:p14="http://schemas.microsoft.com/office/powerpoint/2010/main" val="667314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B7883-91B9-1F4B-62C7-8BBFC6C278E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211A22A-9E70-564A-16F9-ED309DDD098C}"/>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9E91288D-C36A-9BC4-C8BC-655C3332A5AB}"/>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3E3C0F90-9AD7-E111-1636-BB5157197451}"/>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1CB346ED-6FA5-68CE-4A02-AC2F716D929A}"/>
              </a:ext>
            </a:extLst>
          </p:cNvPr>
          <p:cNvSpPr txBox="1"/>
          <p:nvPr/>
        </p:nvSpPr>
        <p:spPr>
          <a:xfrm>
            <a:off x="456446" y="1381399"/>
            <a:ext cx="10685063" cy="4524315"/>
          </a:xfrm>
          <a:prstGeom prst="rect">
            <a:avLst/>
          </a:prstGeom>
          <a:noFill/>
        </p:spPr>
        <p:txBody>
          <a:bodyPr wrap="square" rtlCol="0">
            <a:spAutoFit/>
          </a:bodyPr>
          <a:lstStyle/>
          <a:p>
            <a:r>
              <a:rPr lang="en-US" sz="2400" b="0" i="0" dirty="0" err="1">
                <a:solidFill>
                  <a:schemeClr val="tx1"/>
                </a:solidFill>
                <a:effectLst/>
                <a:latin typeface="Book Antiqua" panose="02040602050305030304" pitchFamily="18" charset="0"/>
              </a:rPr>
              <a:t>Mrs</a:t>
            </a:r>
            <a:r>
              <a:rPr lang="en-US" sz="2400" b="0" i="0" dirty="0">
                <a:solidFill>
                  <a:schemeClr val="tx1"/>
                </a:solidFill>
                <a:effectLst/>
                <a:latin typeface="Book Antiqua" panose="02040602050305030304" pitchFamily="18" charset="0"/>
              </a:rPr>
              <a:t> </a:t>
            </a:r>
            <a:r>
              <a:rPr lang="en-US" sz="2400" b="0" i="0" dirty="0" err="1">
                <a:solidFill>
                  <a:schemeClr val="tx1"/>
                </a:solidFill>
                <a:effectLst/>
                <a:latin typeface="Book Antiqua" panose="02040602050305030304" pitchFamily="18" charset="0"/>
              </a:rPr>
              <a:t>Thajunnissa</a:t>
            </a:r>
            <a:r>
              <a:rPr lang="en-US" sz="2400" b="0" i="0" dirty="0">
                <a:solidFill>
                  <a:schemeClr val="tx1"/>
                </a:solidFill>
                <a:effectLst/>
                <a:latin typeface="Book Antiqua" panose="02040602050305030304" pitchFamily="18" charset="0"/>
              </a:rPr>
              <a:t> Begum v ITO </a:t>
            </a:r>
            <a:r>
              <a:rPr lang="en-US" sz="2400" b="0" i="0" dirty="0" err="1">
                <a:solidFill>
                  <a:schemeClr val="tx1"/>
                </a:solidFill>
                <a:effectLst/>
                <a:latin typeface="Book Antiqua" panose="02040602050305030304" pitchFamily="18" charset="0"/>
              </a:rPr>
              <a:t>Chenni</a:t>
            </a:r>
            <a:r>
              <a:rPr lang="en-US" sz="2400" b="0" i="0" dirty="0">
                <a:solidFill>
                  <a:schemeClr val="tx1"/>
                </a:solidFill>
                <a:effectLst/>
                <a:latin typeface="Book Antiqua" panose="02040602050305030304" pitchFamily="18" charset="0"/>
              </a:rPr>
              <a:t> ITAT 2023 </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hous</a:t>
            </a:r>
            <a:r>
              <a:rPr lang="en-US" sz="2400" dirty="0">
                <a:solidFill>
                  <a:schemeClr val="tx1"/>
                </a:solidFill>
                <a:latin typeface="Book Antiqua" panose="02040602050305030304" pitchFamily="18" charset="0"/>
              </a:rPr>
              <a:t>e property and invested money in purchase of new house property</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Pa</a:t>
            </a:r>
            <a:r>
              <a:rPr lang="en-US" sz="2400" dirty="0">
                <a:solidFill>
                  <a:schemeClr val="tx1"/>
                </a:solidFill>
                <a:latin typeface="Book Antiqua" panose="02040602050305030304" pitchFamily="18" charset="0"/>
              </a:rPr>
              <a:t>rt of the consideration was invested in fixed deposit and assessee claimed exemption u/s 54EC</a:t>
            </a:r>
            <a:endParaRPr lang="en-US" sz="2400" b="0" i="0" dirty="0">
              <a:solidFill>
                <a:schemeClr val="tx1"/>
              </a:solidFill>
              <a:effectLst/>
              <a:latin typeface="Book Antiqua" panose="02040602050305030304" pitchFamily="18" charset="0"/>
            </a:endParaRPr>
          </a:p>
          <a:p>
            <a:pPr algn="l"/>
            <a:endParaRPr lang="en-US" sz="2400" dirty="0">
              <a:solidFill>
                <a:schemeClr val="tx1"/>
              </a:solidFill>
              <a:latin typeface="Book Antiqua" panose="02040602050305030304" pitchFamily="18" charset="0"/>
            </a:endParaRPr>
          </a:p>
          <a:p>
            <a:pPr marL="233363" indent="-233363" algn="l">
              <a:buFont typeface="Arial" panose="020B0604020202020204" pitchFamily="34" charset="0"/>
              <a:buChar char="•"/>
            </a:pPr>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269875" indent="-269875" algn="l">
              <a:buFont typeface="Arial" panose="020B0604020202020204" pitchFamily="34" charset="0"/>
              <a:buChar char="•"/>
            </a:pPr>
            <a:r>
              <a:rPr lang="en-US" sz="2400" dirty="0">
                <a:solidFill>
                  <a:schemeClr val="tx1"/>
                </a:solidFill>
                <a:latin typeface="Book Antiqua" panose="02040602050305030304" pitchFamily="18" charset="0"/>
              </a:rPr>
              <a:t>Whether investment in FD would be considered as investment eligible for 54EC? </a:t>
            </a:r>
            <a:endParaRPr lang="en-US" sz="2400" b="0" i="0" dirty="0">
              <a:solidFill>
                <a:schemeClr val="tx1"/>
              </a:solidFill>
              <a:effectLst/>
              <a:latin typeface="Book Antiqua" panose="02040602050305030304" pitchFamily="18" charset="0"/>
            </a:endParaRPr>
          </a:p>
        </p:txBody>
      </p:sp>
    </p:spTree>
    <p:extLst>
      <p:ext uri="{BB962C8B-B14F-4D97-AF65-F5344CB8AC3E}">
        <p14:creationId xmlns:p14="http://schemas.microsoft.com/office/powerpoint/2010/main" val="2095491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54D – </a:t>
            </a:r>
            <a:r>
              <a:rPr lang="en-US" sz="3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Compulsory acquisition of land and building </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E061E745-0ED5-9F74-C732-045A9B8FB436}"/>
              </a:ext>
            </a:extLst>
          </p:cNvPr>
          <p:cNvGraphicFramePr>
            <a:graphicFrameLocks noGrp="1"/>
          </p:cNvGraphicFramePr>
          <p:nvPr>
            <p:extLst>
              <p:ext uri="{D42A27DB-BD31-4B8C-83A1-F6EECF244321}">
                <p14:modId xmlns:p14="http://schemas.microsoft.com/office/powerpoint/2010/main" val="3603416748"/>
              </p:ext>
            </p:extLst>
          </p:nvPr>
        </p:nvGraphicFramePr>
        <p:xfrm>
          <a:off x="390377" y="1356686"/>
          <a:ext cx="11344424" cy="5176964"/>
        </p:xfrm>
        <a:graphic>
          <a:graphicData uri="http://schemas.openxmlformats.org/drawingml/2006/table">
            <a:tbl>
              <a:tblPr firstRow="1" bandRow="1">
                <a:tableStyleId>{5C22544A-7EE6-4342-B048-85BDC9FD1C3A}</a:tableStyleId>
              </a:tblPr>
              <a:tblGrid>
                <a:gridCol w="2936736">
                  <a:extLst>
                    <a:ext uri="{9D8B030D-6E8A-4147-A177-3AD203B41FA5}">
                      <a16:colId xmlns:a16="http://schemas.microsoft.com/office/drawing/2014/main" val="1443765919"/>
                    </a:ext>
                  </a:extLst>
                </a:gridCol>
                <a:gridCol w="8407688">
                  <a:extLst>
                    <a:ext uri="{9D8B030D-6E8A-4147-A177-3AD203B41FA5}">
                      <a16:colId xmlns:a16="http://schemas.microsoft.com/office/drawing/2014/main" val="950038757"/>
                    </a:ext>
                  </a:extLst>
                </a:gridCol>
              </a:tblGrid>
              <a:tr h="708713">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54D</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Applicability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600" b="0" dirty="0">
                          <a:effectLst/>
                          <a:latin typeface="Book Antiqua" panose="02040602050305030304" pitchFamily="18" charset="0"/>
                        </a:rPr>
                        <a:t>It applies to </a:t>
                      </a:r>
                      <a:r>
                        <a:rPr lang="en-US" sz="1600" b="1" dirty="0">
                          <a:effectLst/>
                          <a:latin typeface="Book Antiqua" panose="02040602050305030304" pitchFamily="18" charset="0"/>
                        </a:rPr>
                        <a:t>all </a:t>
                      </a:r>
                      <a:r>
                        <a:rPr lang="en-US" sz="1600" b="0" dirty="0" err="1">
                          <a:effectLst/>
                          <a:latin typeface="Book Antiqua" panose="02040602050305030304" pitchFamily="18" charset="0"/>
                        </a:rPr>
                        <a:t>assessees</a:t>
                      </a:r>
                      <a:r>
                        <a:rPr lang="en-US" sz="1600" b="0" dirty="0">
                          <a:effectLst/>
                          <a:latin typeface="Book Antiqua" panose="02040602050305030304" pitchFamily="18" charset="0"/>
                        </a:rPr>
                        <a:t> who have earned capital gain from the compulsory acquisition of a capital asset – being land or building or any right in land or building</a:t>
                      </a: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for availing the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Calibri" panose="020F0502020204030204" pitchFamily="34" charset="0"/>
                          <a:cs typeface="Times New Roman" panose="02020603050405020304" pitchFamily="18" charset="0"/>
                        </a:rPr>
                        <a:t>Purchase of any other land or building or any right in any other land or building constructed any other building for the purpose of shifting or reestablishing the said undertaking</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218902">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Amount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Lower of –</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1) Amount of CG earned</a:t>
                      </a:r>
                      <a:r>
                        <a:rPr lang="en-US" sz="1600" i="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or</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2) The amount invested in the new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r h="964056">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Time Limit for Investment</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Purchase new property within 3</a:t>
                      </a: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years after the date of transfer</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85138232"/>
                  </a:ext>
                </a:extLst>
              </a:tr>
            </a:tbl>
          </a:graphicData>
        </a:graphic>
      </p:graphicFrame>
    </p:spTree>
    <p:extLst>
      <p:ext uri="{BB962C8B-B14F-4D97-AF65-F5344CB8AC3E}">
        <p14:creationId xmlns:p14="http://schemas.microsoft.com/office/powerpoint/2010/main" val="483698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86502-7218-1184-F808-07F215E805D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0B70379-BCCB-B412-33AB-4B53A4BBB888}"/>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54D - </a:t>
            </a:r>
            <a:r>
              <a:rPr lang="en-US" sz="3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Compulsory acquisition of land and building</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788535B9-960E-E905-6E8D-D4D0DFF5115D}"/>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164353F6-B473-3BDD-743A-76CE03A5CB8F}"/>
              </a:ext>
            </a:extLst>
          </p:cNvPr>
          <p:cNvGraphicFramePr>
            <a:graphicFrameLocks noGrp="1"/>
          </p:cNvGraphicFramePr>
          <p:nvPr>
            <p:extLst>
              <p:ext uri="{D42A27DB-BD31-4B8C-83A1-F6EECF244321}">
                <p14:modId xmlns:p14="http://schemas.microsoft.com/office/powerpoint/2010/main" val="1022720024"/>
              </p:ext>
            </p:extLst>
          </p:nvPr>
        </p:nvGraphicFramePr>
        <p:xfrm>
          <a:off x="390377" y="1356688"/>
          <a:ext cx="11357124" cy="4149133"/>
        </p:xfrm>
        <a:graphic>
          <a:graphicData uri="http://schemas.openxmlformats.org/drawingml/2006/table">
            <a:tbl>
              <a:tblPr firstRow="1" bandRow="1">
                <a:tableStyleId>{5C22544A-7EE6-4342-B048-85BDC9FD1C3A}</a:tableStyleId>
              </a:tblPr>
              <a:tblGrid>
                <a:gridCol w="2940023">
                  <a:extLst>
                    <a:ext uri="{9D8B030D-6E8A-4147-A177-3AD203B41FA5}">
                      <a16:colId xmlns:a16="http://schemas.microsoft.com/office/drawing/2014/main" val="1443765919"/>
                    </a:ext>
                  </a:extLst>
                </a:gridCol>
                <a:gridCol w="8417101">
                  <a:extLst>
                    <a:ext uri="{9D8B030D-6E8A-4147-A177-3AD203B41FA5}">
                      <a16:colId xmlns:a16="http://schemas.microsoft.com/office/drawing/2014/main" val="950038757"/>
                    </a:ext>
                  </a:extLst>
                </a:gridCol>
              </a:tblGrid>
              <a:tr h="689201">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54D</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93365">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Utilization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cost of the new property is less than the LTCG, the taxpayer will have to pay tax on the unutilized amount in the year of sale of the old property. </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118534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on Transfer of the New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new property is sold </a:t>
                      </a: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within 3 years</a:t>
                      </a: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from its purchase or construction, the exemption claimed will be withdrawn by deducting the amount of exemption earlier provided from the Cost of Acquisition of the new asset</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18028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Other Important Points</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The capital asset should have been used for the purpose of business of the said undertaking</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bl>
          </a:graphicData>
        </a:graphic>
      </p:graphicFrame>
    </p:spTree>
    <p:extLst>
      <p:ext uri="{BB962C8B-B14F-4D97-AF65-F5344CB8AC3E}">
        <p14:creationId xmlns:p14="http://schemas.microsoft.com/office/powerpoint/2010/main" val="139637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flipH="1" flipV="1">
            <a:off x="13253013" y="6319776"/>
            <a:ext cx="949124" cy="1157469"/>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graphicFrame>
        <p:nvGraphicFramePr>
          <p:cNvPr id="5" name="Diagram 4">
            <a:extLst>
              <a:ext uri="{FF2B5EF4-FFF2-40B4-BE49-F238E27FC236}">
                <a16:creationId xmlns:a16="http://schemas.microsoft.com/office/drawing/2014/main" id="{C5D65206-874D-F8BB-EF1C-36BB7AA67ACB}"/>
              </a:ext>
            </a:extLst>
          </p:cNvPr>
          <p:cNvGraphicFramePr/>
          <p:nvPr>
            <p:extLst>
              <p:ext uri="{D42A27DB-BD31-4B8C-83A1-F6EECF244321}">
                <p14:modId xmlns:p14="http://schemas.microsoft.com/office/powerpoint/2010/main" val="2223623042"/>
              </p:ext>
            </p:extLst>
          </p:nvPr>
        </p:nvGraphicFramePr>
        <p:xfrm>
          <a:off x="914400" y="457201"/>
          <a:ext cx="113919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6122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3200" b="0" dirty="0">
              <a:latin typeface="Book Antiqua" panose="02040602050305030304" pitchFamily="18" charset="0"/>
              <a:cs typeface="Geeza Pro" panose="02000400000000000000" pitchFamily="2" charset="-78"/>
            </a:endParaRPr>
          </a:p>
          <a:p>
            <a:pPr marL="354013" indent="-342900" algn="just">
              <a:lnSpc>
                <a:spcPct val="90000"/>
              </a:lnSpc>
              <a:spcBef>
                <a:spcPts val="1000"/>
              </a:spcBef>
              <a:buSzPct val="80000"/>
            </a:pPr>
            <a:r>
              <a:rPr lang="en-US" sz="3200" b="0" dirty="0">
                <a:latin typeface="Book Antiqua" panose="02040602050305030304" pitchFamily="18" charset="0"/>
                <a:cs typeface="Geeza Pro" panose="02000400000000000000" pitchFamily="2" charset="-78"/>
              </a:rPr>
              <a:t>Tax planning - </a:t>
            </a:r>
            <a:r>
              <a:rPr lang="en-US" sz="3200" b="0" i="0" dirty="0">
                <a:effectLst/>
                <a:latin typeface="Book Antiqua" panose="02040602050305030304" pitchFamily="18" charset="0"/>
              </a:rPr>
              <a:t>provide opportunities to reduce or eliminate tax obligations on profits earned from the sale of capital assets such as property, stocks, or bonds.</a:t>
            </a:r>
          </a:p>
          <a:p>
            <a:pPr marL="11113" indent="0" algn="just">
              <a:lnSpc>
                <a:spcPct val="90000"/>
              </a:lnSpc>
              <a:spcBef>
                <a:spcPts val="1000"/>
              </a:spcBef>
              <a:buSzPct val="80000"/>
              <a:buNone/>
            </a:pPr>
            <a:r>
              <a:rPr lang="en-US" sz="3200" b="0" i="0" dirty="0">
                <a:effectLst/>
                <a:latin typeface="Book Antiqua" panose="02040602050305030304" pitchFamily="18" charset="0"/>
              </a:rPr>
              <a:t> </a:t>
            </a:r>
            <a:endParaRPr lang="en-US" sz="3200" b="0" dirty="0">
              <a:latin typeface="Book Antiqua" panose="02040602050305030304" pitchFamily="18" charset="0"/>
              <a:cs typeface="Geeza Pro" panose="02000400000000000000" pitchFamily="2" charset="-78"/>
            </a:endParaRPr>
          </a:p>
          <a:p>
            <a:pPr marL="354013" indent="-342900" algn="just">
              <a:lnSpc>
                <a:spcPct val="90000"/>
              </a:lnSpc>
              <a:spcBef>
                <a:spcPts val="1000"/>
              </a:spcBef>
              <a:buSzPct val="80000"/>
            </a:pPr>
            <a:r>
              <a:rPr lang="en-US" sz="3200" b="0" dirty="0">
                <a:latin typeface="Book Antiqua" panose="02040602050305030304" pitchFamily="18" charset="0"/>
              </a:rPr>
              <a:t>I</a:t>
            </a:r>
            <a:r>
              <a:rPr lang="en-US" sz="3200" b="0" i="0" dirty="0">
                <a:effectLst/>
                <a:latin typeface="Book Antiqua" panose="02040602050305030304" pitchFamily="18" charset="0"/>
              </a:rPr>
              <a:t>nformed decision-making regarding investment choices. Evaluation of tax implication of different investment options and prioritize the most favorable one.</a:t>
            </a: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Importance of Exemptions in capital gains</a:t>
            </a: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233368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BE049-BE1B-FC00-100D-DF095E9A10F5}"/>
              </a:ext>
            </a:extLst>
          </p:cNvPr>
          <p:cNvSpPr>
            <a:spLocks noGrp="1"/>
          </p:cNvSpPr>
          <p:nvPr>
            <p:ph type="ctrTitle"/>
          </p:nvPr>
        </p:nvSpPr>
        <p:spPr>
          <a:xfrm>
            <a:off x="420130" y="1421023"/>
            <a:ext cx="10737864" cy="3682466"/>
          </a:xfrm>
        </p:spPr>
        <p:txBody>
          <a:bodyPr>
            <a:noAutofit/>
          </a:bodyPr>
          <a:lstStyle/>
          <a:p>
            <a:pPr marL="514350" indent="-514350" algn="l">
              <a:buFont typeface="Arial" panose="020B0604020202020204" pitchFamily="34" charset="0"/>
              <a:buChar char="•"/>
            </a:pPr>
            <a:r>
              <a:rPr lang="en-US" sz="2800" b="0" i="0" dirty="0">
                <a:effectLst/>
                <a:latin typeface="Book Antiqua" panose="02040602050305030304" pitchFamily="18" charset="0"/>
              </a:rPr>
              <a:t>Section 45 provides that any profits or gains arising from the </a:t>
            </a:r>
            <a:r>
              <a:rPr lang="en-US" sz="2800" b="1" i="0" dirty="0">
                <a:effectLst/>
                <a:latin typeface="Book Antiqua" panose="02040602050305030304" pitchFamily="18" charset="0"/>
              </a:rPr>
              <a:t>transfer </a:t>
            </a:r>
            <a:r>
              <a:rPr lang="en-US" sz="2800" b="0" i="0" dirty="0">
                <a:effectLst/>
                <a:latin typeface="Book Antiqua" panose="02040602050305030304" pitchFamily="18" charset="0"/>
              </a:rPr>
              <a:t>of </a:t>
            </a:r>
            <a:r>
              <a:rPr lang="en-US" sz="2800" b="1" i="0" dirty="0">
                <a:effectLst/>
                <a:latin typeface="Book Antiqua" panose="02040602050305030304" pitchFamily="18" charset="0"/>
              </a:rPr>
              <a:t>Capital Asset </a:t>
            </a:r>
            <a:r>
              <a:rPr lang="en-US" sz="2800" b="0" i="0" dirty="0">
                <a:effectLst/>
                <a:latin typeface="Book Antiqua" panose="02040602050305030304" pitchFamily="18" charset="0"/>
              </a:rPr>
              <a:t>effected in the </a:t>
            </a:r>
            <a:r>
              <a:rPr lang="en-US" sz="2800" b="1" i="0" dirty="0">
                <a:effectLst/>
                <a:latin typeface="Book Antiqua" panose="02040602050305030304" pitchFamily="18" charset="0"/>
              </a:rPr>
              <a:t>previous year</a:t>
            </a:r>
            <a:r>
              <a:rPr lang="en-US" sz="2800" b="0" i="0" dirty="0">
                <a:effectLst/>
                <a:latin typeface="Book Antiqua" panose="02040602050305030304" pitchFamily="18" charset="0"/>
              </a:rPr>
              <a:t> will be chargeable to income tax under the head ‘Capital Gains’. Such capital gains will be deemed to be </a:t>
            </a:r>
            <a:r>
              <a:rPr lang="en-US" sz="2800" dirty="0">
                <a:latin typeface="Book Antiqua" panose="02040602050305030304" pitchFamily="18" charset="0"/>
              </a:rPr>
              <a:t>the income of the previous year in which the transfer took place.</a:t>
            </a:r>
            <a:br>
              <a:rPr lang="en-US" sz="2800" dirty="0">
                <a:latin typeface="Book Antiqua" panose="02040602050305030304" pitchFamily="18" charset="0"/>
              </a:rPr>
            </a:br>
            <a:br>
              <a:rPr lang="en-US" sz="2800" dirty="0">
                <a:latin typeface="Book Antiqua" panose="02040602050305030304" pitchFamily="18" charset="0"/>
              </a:rPr>
            </a:br>
            <a:endParaRPr lang="en-IN" sz="6000" dirty="0">
              <a:latin typeface="Book Antiqua" panose="02040602050305030304" pitchFamily="18" charset="0"/>
            </a:endParaRPr>
          </a:p>
        </p:txBody>
      </p:sp>
      <p:sp>
        <p:nvSpPr>
          <p:cNvPr id="3" name="Rectangle 2">
            <a:extLst>
              <a:ext uri="{FF2B5EF4-FFF2-40B4-BE49-F238E27FC236}">
                <a16:creationId xmlns:a16="http://schemas.microsoft.com/office/drawing/2014/main" id="{BDD32EDE-A60C-0642-981D-431E539055CF}"/>
              </a:ext>
            </a:extLst>
          </p:cNvPr>
          <p:cNvSpPr/>
          <p:nvPr/>
        </p:nvSpPr>
        <p:spPr>
          <a:xfrm>
            <a:off x="511329" y="413456"/>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extBox 3">
            <a:extLst>
              <a:ext uri="{FF2B5EF4-FFF2-40B4-BE49-F238E27FC236}">
                <a16:creationId xmlns:a16="http://schemas.microsoft.com/office/drawing/2014/main" id="{6F106B53-9D62-0E33-F304-7E94D65DF5DF}"/>
              </a:ext>
            </a:extLst>
          </p:cNvPr>
          <p:cNvSpPr txBox="1"/>
          <p:nvPr/>
        </p:nvSpPr>
        <p:spPr>
          <a:xfrm>
            <a:off x="643467" y="413456"/>
            <a:ext cx="10190437" cy="861774"/>
          </a:xfrm>
          <a:prstGeom prst="rect">
            <a:avLst/>
          </a:prstGeom>
          <a:noFill/>
        </p:spPr>
        <p:txBody>
          <a:bodyPr wrap="square" rtlCol="0">
            <a:spAutoFit/>
          </a:bodyPr>
          <a:lstStyle/>
          <a:p>
            <a:r>
              <a:rPr lang="en-US" sz="3600" dirty="0">
                <a:latin typeface="Book Antiqua" panose="02040602050305030304" pitchFamily="18" charset="0"/>
              </a:rPr>
              <a:t>Introduction to Capital Gains</a:t>
            </a:r>
          </a:p>
          <a:p>
            <a:endParaRPr lang="en-US" dirty="0">
              <a:latin typeface="Book Antiqua" panose="02040602050305030304" pitchFamily="18" charset="0"/>
            </a:endParaRPr>
          </a:p>
        </p:txBody>
      </p:sp>
    </p:spTree>
    <p:extLst>
      <p:ext uri="{BB962C8B-B14F-4D97-AF65-F5344CB8AC3E}">
        <p14:creationId xmlns:p14="http://schemas.microsoft.com/office/powerpoint/2010/main" val="6206575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E2FE1-C2E7-C7AB-585E-80B6844ABCA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38E5AA5-EAAC-1EE4-347A-797D9AEFF402}"/>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3200" b="0" dirty="0">
              <a:latin typeface="Book Antiqua" panose="02040602050305030304" pitchFamily="18" charset="0"/>
              <a:cs typeface="Geeza Pro" panose="02000400000000000000" pitchFamily="2" charset="-78"/>
            </a:endParaRPr>
          </a:p>
          <a:p>
            <a:pPr marL="354013" indent="-342900" algn="just">
              <a:lnSpc>
                <a:spcPct val="90000"/>
              </a:lnSpc>
              <a:spcBef>
                <a:spcPts val="1000"/>
              </a:spcBef>
              <a:buSzPct val="80000"/>
            </a:pPr>
            <a:r>
              <a:rPr lang="en-US" sz="3200" b="0" dirty="0">
                <a:latin typeface="Book Antiqua" panose="02040602050305030304" pitchFamily="18" charset="0"/>
              </a:rPr>
              <a:t>E</a:t>
            </a:r>
            <a:r>
              <a:rPr lang="en-US" sz="3200" b="0" i="0" dirty="0">
                <a:effectLst/>
                <a:latin typeface="Book Antiqua" panose="02040602050305030304" pitchFamily="18" charset="0"/>
              </a:rPr>
              <a:t>nsures compliance with tax laws and regulations. Thus, potential pitfalls like unnecessary tax liabilities, penalties can be avoided.</a:t>
            </a:r>
          </a:p>
          <a:p>
            <a:pPr marL="11113" indent="0" algn="just">
              <a:lnSpc>
                <a:spcPct val="90000"/>
              </a:lnSpc>
              <a:spcBef>
                <a:spcPts val="1000"/>
              </a:spcBef>
              <a:buSzPct val="80000"/>
              <a:buNone/>
            </a:pPr>
            <a:endParaRPr lang="en-US" sz="3200" b="0" dirty="0">
              <a:latin typeface="Book Antiqua" panose="02040602050305030304" pitchFamily="18" charset="0"/>
            </a:endParaRPr>
          </a:p>
          <a:p>
            <a:pPr marL="354013" indent="-342900" algn="just">
              <a:lnSpc>
                <a:spcPct val="90000"/>
              </a:lnSpc>
              <a:spcBef>
                <a:spcPts val="1000"/>
              </a:spcBef>
              <a:buSzPct val="80000"/>
            </a:pPr>
            <a:r>
              <a:rPr lang="en-US" sz="3200" b="0" dirty="0">
                <a:latin typeface="Book Antiqua" panose="02040602050305030304" pitchFamily="18" charset="0"/>
              </a:rPr>
              <a:t>F</a:t>
            </a:r>
            <a:r>
              <a:rPr lang="en-US" sz="3200" b="0" i="0" dirty="0">
                <a:effectLst/>
                <a:latin typeface="Book Antiqua" panose="02040602050305030304" pitchFamily="18" charset="0"/>
              </a:rPr>
              <a:t>or businesses involved in asset sales or restructuring activities, knowledge of capital gains tax exemptions can have significant financial implications</a:t>
            </a:r>
            <a:endParaRPr lang="en-US" sz="3200" b="0" i="0" dirty="0">
              <a:effectLst/>
              <a:latin typeface="Book Antiqua" panose="02040602050305030304" pitchFamily="18" charset="0"/>
              <a:cs typeface="Geeza Pro" panose="02000400000000000000" pitchFamily="2" charset="-78"/>
            </a:endParaRPr>
          </a:p>
          <a:p>
            <a:pPr marL="354013" indent="-342900" algn="just">
              <a:lnSpc>
                <a:spcPct val="90000"/>
              </a:lnSpc>
              <a:spcBef>
                <a:spcPts val="1000"/>
              </a:spcBef>
              <a:buSzPct val="80000"/>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BE044B12-8EAA-B26E-D9B4-7EB7CA749E9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Importance of Exemptions in capital gains</a:t>
            </a:r>
          </a:p>
        </p:txBody>
      </p:sp>
      <p:sp>
        <p:nvSpPr>
          <p:cNvPr id="4" name="Rectangle 3">
            <a:extLst>
              <a:ext uri="{FF2B5EF4-FFF2-40B4-BE49-F238E27FC236}">
                <a16:creationId xmlns:a16="http://schemas.microsoft.com/office/drawing/2014/main" id="{0F0B67B8-7268-D8E6-341C-3412089FF018}"/>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2290196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7A2FD-1017-FA93-1A9B-AA55A73925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94B44-0BB1-2890-E4DF-5376A4C5D26C}"/>
              </a:ext>
            </a:extLst>
          </p:cNvPr>
          <p:cNvSpPr>
            <a:spLocks noGrp="1"/>
          </p:cNvSpPr>
          <p:nvPr>
            <p:ph type="title"/>
          </p:nvPr>
        </p:nvSpPr>
        <p:spPr>
          <a:xfrm>
            <a:off x="968895" y="1812495"/>
            <a:ext cx="10515600" cy="1325563"/>
          </a:xfrm>
        </p:spPr>
        <p:txBody>
          <a:bodyPr/>
          <a:lstStyle/>
          <a:p>
            <a:r>
              <a:rPr lang="en-US" dirty="0">
                <a:latin typeface="Book Antiqua" panose="02040602050305030304" pitchFamily="18" charset="0"/>
              </a:rPr>
              <a:t>Other important sections </a:t>
            </a:r>
          </a:p>
        </p:txBody>
      </p:sp>
      <p:sp>
        <p:nvSpPr>
          <p:cNvPr id="3" name="Rectangle 2">
            <a:extLst>
              <a:ext uri="{FF2B5EF4-FFF2-40B4-BE49-F238E27FC236}">
                <a16:creationId xmlns:a16="http://schemas.microsoft.com/office/drawing/2014/main" id="{9FD51E79-9C14-62C5-8E35-99B30BCA5397}"/>
              </a:ext>
            </a:extLst>
          </p:cNvPr>
          <p:cNvSpPr/>
          <p:nvPr/>
        </p:nvSpPr>
        <p:spPr>
          <a:xfrm>
            <a:off x="836757" y="2083461"/>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a:p>
            <a:pPr algn="ctr"/>
            <a:endParaRPr lang="en-IN" dirty="0"/>
          </a:p>
        </p:txBody>
      </p:sp>
    </p:spTree>
    <p:extLst>
      <p:ext uri="{BB962C8B-B14F-4D97-AF65-F5344CB8AC3E}">
        <p14:creationId xmlns:p14="http://schemas.microsoft.com/office/powerpoint/2010/main" val="2876337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AEAA6-8321-574D-4C70-BA0C5DAA234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2B36772-C376-A5F3-9A4D-8FECFD0D513C}"/>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3200" b="0" dirty="0">
              <a:latin typeface="Book Antiqua" panose="02040602050305030304" pitchFamily="18" charset="0"/>
              <a:cs typeface="Geeza Pro" panose="02000400000000000000" pitchFamily="2" charset="-78"/>
            </a:endParaRPr>
          </a:p>
          <a:p>
            <a:pPr marL="269875" indent="-220663"/>
            <a:r>
              <a:rPr lang="en-US" sz="2800" b="0" dirty="0">
                <a:latin typeface="Book Antiqua" panose="02040602050305030304" pitchFamily="18" charset="0"/>
              </a:rPr>
              <a:t>‘Slump sale’ means the transfer of one or more undertaking, by any means, for a lump sum consideration without values being assigned to the individual assets and liabilities in such transfer.</a:t>
            </a:r>
          </a:p>
          <a:p>
            <a:pPr marL="269875" indent="-220663"/>
            <a:r>
              <a:rPr lang="en-US" sz="2800" b="0" dirty="0">
                <a:latin typeface="Book Antiqua" panose="02040602050305030304" pitchFamily="18" charset="0"/>
              </a:rPr>
              <a:t>Profits and gains arising from the slump sale shall be chargeable to Capital Gains as Long term capital gain provided the Undertaking is held for more than 36 months.</a:t>
            </a:r>
          </a:p>
          <a:p>
            <a:pPr marL="269875" indent="-220663"/>
            <a:r>
              <a:rPr lang="en-US" sz="2800" b="0" dirty="0">
                <a:latin typeface="Book Antiqua" panose="02040602050305030304" pitchFamily="18" charset="0"/>
              </a:rPr>
              <a:t>In case, if any Capital Asset being one or more undertakings is held for less than 36 months, the same shall be considered for short term capital gain.</a:t>
            </a:r>
          </a:p>
          <a:p>
            <a:endParaRPr lang="en-US" sz="3200" b="0" dirty="0">
              <a:latin typeface="Book Antiqua" panose="02040602050305030304" pitchFamily="18" charset="0"/>
            </a:endParaRP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86CE67-4628-598A-B3F8-8D9C4FF2565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Section 50B - Slump Sale</a:t>
            </a:r>
          </a:p>
        </p:txBody>
      </p:sp>
      <p:sp>
        <p:nvSpPr>
          <p:cNvPr id="4" name="Rectangle 3">
            <a:extLst>
              <a:ext uri="{FF2B5EF4-FFF2-40B4-BE49-F238E27FC236}">
                <a16:creationId xmlns:a16="http://schemas.microsoft.com/office/drawing/2014/main" id="{CBAC9C71-41B1-4832-841B-C6CD97D2ED4C}"/>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2922657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19BCA-F1E0-0B11-2858-DFAA4254D51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B4B2BF9-A8D0-CED2-90D9-87DC7E4E8319}"/>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2800" b="0" dirty="0">
              <a:latin typeface="Book Antiqua" panose="02040602050305030304" pitchFamily="18" charset="0"/>
              <a:cs typeface="Geeza Pro" panose="02000400000000000000" pitchFamily="2" charset="-78"/>
            </a:endParaRPr>
          </a:p>
          <a:p>
            <a:pPr marL="269875" indent="-214313"/>
            <a:r>
              <a:rPr lang="en-US" sz="2800" b="0" dirty="0">
                <a:latin typeface="Book Antiqua" panose="02040602050305030304" pitchFamily="18" charset="0"/>
              </a:rPr>
              <a:t>Computation of Capital Gains on slump sale</a:t>
            </a:r>
          </a:p>
          <a:p>
            <a:pPr marL="269875" indent="-214313"/>
            <a:endParaRPr lang="en-US" sz="2800" b="0" dirty="0">
              <a:latin typeface="Book Antiqua" panose="02040602050305030304" pitchFamily="18" charset="0"/>
            </a:endParaRPr>
          </a:p>
          <a:p>
            <a:pPr marL="269875" indent="-214313"/>
            <a:r>
              <a:rPr lang="en-US" sz="2800" b="0" dirty="0">
                <a:latin typeface="Book Antiqua" panose="02040602050305030304" pitchFamily="18" charset="0"/>
              </a:rPr>
              <a:t>Sale Consideration/FMV of the capital assets as on the date of transfer - Deemed cost of acquisition/improvement (Net Worth)</a:t>
            </a:r>
          </a:p>
          <a:p>
            <a:pPr marL="269875" indent="-214313"/>
            <a:endParaRPr lang="en-US" sz="2800" b="0" dirty="0">
              <a:latin typeface="Book Antiqua" panose="02040602050305030304" pitchFamily="18" charset="0"/>
            </a:endParaRPr>
          </a:p>
          <a:p>
            <a:pPr marL="269875" indent="-214313"/>
            <a:r>
              <a:rPr lang="en-US" sz="2800" b="0" dirty="0">
                <a:latin typeface="Book Antiqua" panose="02040602050305030304" pitchFamily="18" charset="0"/>
              </a:rPr>
              <a:t>Net worth can be calculated as aggregate value of total assets of the undertaking (-) Value of liabilities of the undertaking appearing in the books of accounts.</a:t>
            </a:r>
            <a:r>
              <a:rPr lang="en-US" sz="2800" dirty="0"/>
              <a:t> </a:t>
            </a:r>
          </a:p>
          <a:p>
            <a:endParaRPr lang="en-US" sz="2800" b="0" dirty="0">
              <a:latin typeface="Book Antiqua" panose="02040602050305030304" pitchFamily="18" charset="0"/>
            </a:endParaRPr>
          </a:p>
          <a:p>
            <a:pPr marL="11113" indent="0" algn="just">
              <a:lnSpc>
                <a:spcPct val="90000"/>
              </a:lnSpc>
              <a:spcBef>
                <a:spcPts val="1000"/>
              </a:spcBef>
              <a:buSzPct val="80000"/>
              <a:buNone/>
            </a:pPr>
            <a:endParaRPr lang="en-US" sz="28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F363BAE-541E-5FA1-07EE-84D6B8898F80}"/>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Section 50B - Slump Sale</a:t>
            </a:r>
          </a:p>
        </p:txBody>
      </p:sp>
      <p:sp>
        <p:nvSpPr>
          <p:cNvPr id="4" name="Rectangle 3">
            <a:extLst>
              <a:ext uri="{FF2B5EF4-FFF2-40B4-BE49-F238E27FC236}">
                <a16:creationId xmlns:a16="http://schemas.microsoft.com/office/drawing/2014/main" id="{6DF303CE-B597-682C-576B-4601E4B967E9}"/>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2999403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9F214-1357-0EFD-8C98-650703ED4EE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EC1F1B4-C5E8-05D1-11D5-13B76EC247D3}"/>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55447" indent="0">
              <a:buNone/>
            </a:pPr>
            <a:r>
              <a:rPr lang="en-US" sz="2800" b="0" dirty="0">
                <a:latin typeface="Book Antiqua" panose="02040602050305030304" pitchFamily="18" charset="0"/>
              </a:rPr>
              <a:t>Advantages</a:t>
            </a:r>
          </a:p>
          <a:p>
            <a:pPr marL="319088" indent="-269875"/>
            <a:r>
              <a:rPr lang="en-US" sz="2400" b="0" dirty="0">
                <a:latin typeface="Book Antiqua" panose="02040602050305030304" pitchFamily="18" charset="0"/>
              </a:rPr>
              <a:t>Irrespective of the type of the assets, depreciable or otherwise, all the assets are classified as Long Term </a:t>
            </a:r>
          </a:p>
          <a:p>
            <a:pPr marL="319088" indent="-269875"/>
            <a:r>
              <a:rPr lang="en-US" sz="2400" b="0" dirty="0">
                <a:latin typeface="Book Antiqua" panose="02040602050305030304" pitchFamily="18" charset="0"/>
              </a:rPr>
              <a:t>No need to identify individual asset and its holding period.</a:t>
            </a:r>
          </a:p>
          <a:p>
            <a:pPr marL="319088" indent="-269875"/>
            <a:r>
              <a:rPr lang="en-US" sz="2400" b="0" dirty="0">
                <a:latin typeface="Book Antiqua" panose="02040602050305030304" pitchFamily="18" charset="0"/>
              </a:rPr>
              <a:t>Particularly useful in case of transfers where factory buildings </a:t>
            </a:r>
            <a:r>
              <a:rPr lang="en-US" sz="2400" b="0" dirty="0" err="1">
                <a:latin typeface="Book Antiqua" panose="02040602050305030304" pitchFamily="18" charset="0"/>
              </a:rPr>
              <a:t>etc</a:t>
            </a:r>
            <a:r>
              <a:rPr lang="en-US" sz="2400" b="0" dirty="0">
                <a:latin typeface="Book Antiqua" panose="02040602050305030304" pitchFamily="18" charset="0"/>
              </a:rPr>
              <a:t> are still in use and have substantial value.</a:t>
            </a: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a:p>
            <a:pPr marL="11113" indent="0" algn="just">
              <a:lnSpc>
                <a:spcPct val="90000"/>
              </a:lnSpc>
              <a:spcBef>
                <a:spcPts val="1000"/>
              </a:spcBef>
              <a:buSzPct val="80000"/>
              <a:buNone/>
            </a:pPr>
            <a:r>
              <a:rPr lang="en-US" sz="2800" b="0" dirty="0">
                <a:latin typeface="Book Antiqua" panose="02040602050305030304" pitchFamily="18" charset="0"/>
                <a:cs typeface="Geeza Pro" panose="02000400000000000000" pitchFamily="2" charset="-78"/>
              </a:rPr>
              <a:t>Disadvantages</a:t>
            </a:r>
          </a:p>
          <a:p>
            <a:pPr marL="357188" indent="-258763"/>
            <a:r>
              <a:rPr lang="en-US" sz="2400" b="0" dirty="0">
                <a:latin typeface="Book Antiqua" panose="02040602050305030304" pitchFamily="18" charset="0"/>
                <a:cs typeface="Geeza Pro" panose="02000400000000000000" pitchFamily="2" charset="-78"/>
              </a:rPr>
              <a:t>54EC benefits may not be available since the consideration is not for land and building or both but for the entire undertaking.</a:t>
            </a:r>
          </a:p>
        </p:txBody>
      </p:sp>
      <p:sp>
        <p:nvSpPr>
          <p:cNvPr id="3" name="Title 2">
            <a:extLst>
              <a:ext uri="{FF2B5EF4-FFF2-40B4-BE49-F238E27FC236}">
                <a16:creationId xmlns:a16="http://schemas.microsoft.com/office/drawing/2014/main" id="{EC3B4709-ADAD-75B7-0924-B5972E643E81}"/>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Advantages </a:t>
            </a:r>
            <a:r>
              <a:rPr lang="en-US" sz="3600" dirty="0">
                <a:latin typeface="Book Antiqua" panose="02040602050305030304" pitchFamily="18" charset="0"/>
              </a:rPr>
              <a:t>and disadvantages of Slump Sale	</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EAE5EADE-E2B6-AF68-C1D9-A279940A167B}"/>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Tree>
    <p:extLst>
      <p:ext uri="{BB962C8B-B14F-4D97-AF65-F5344CB8AC3E}">
        <p14:creationId xmlns:p14="http://schemas.microsoft.com/office/powerpoint/2010/main" val="3670250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89CCE-E7C6-63C4-AF9B-29DCFED6F4A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BE704CF-1509-8237-FA76-84E0EA46257E}"/>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3200" b="0" dirty="0">
              <a:latin typeface="Book Antiqua" panose="02040602050305030304" pitchFamily="18" charset="0"/>
              <a:cs typeface="Geeza Pro" panose="02000400000000000000" pitchFamily="2" charset="-78"/>
            </a:endParaRPr>
          </a:p>
          <a:p>
            <a:endParaRPr lang="en-US" sz="3200" b="0" dirty="0">
              <a:latin typeface="Book Antiqua" panose="02040602050305030304" pitchFamily="18" charset="0"/>
            </a:endParaRP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E0D0FC2E-70B8-3780-893D-DD4C14DC7D8F}"/>
              </a:ext>
            </a:extLst>
          </p:cNvPr>
          <p:cNvSpPr>
            <a:spLocks noGrp="1"/>
          </p:cNvSpPr>
          <p:nvPr>
            <p:ph type="title"/>
          </p:nvPr>
        </p:nvSpPr>
        <p:spPr>
          <a:xfrm>
            <a:off x="522515" y="282732"/>
            <a:ext cx="11279108"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Section 45(5)- Compulsory acquisition of assets</a:t>
            </a:r>
          </a:p>
        </p:txBody>
      </p:sp>
      <p:sp>
        <p:nvSpPr>
          <p:cNvPr id="4" name="Rectangle 3">
            <a:extLst>
              <a:ext uri="{FF2B5EF4-FFF2-40B4-BE49-F238E27FC236}">
                <a16:creationId xmlns:a16="http://schemas.microsoft.com/office/drawing/2014/main" id="{AF1806E5-286E-C523-AA86-47F182820E6F}"/>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8" name="TextBox 7">
            <a:extLst>
              <a:ext uri="{FF2B5EF4-FFF2-40B4-BE49-F238E27FC236}">
                <a16:creationId xmlns:a16="http://schemas.microsoft.com/office/drawing/2014/main" id="{B330CD3A-8089-0B33-123F-FA5C30409F8C}"/>
              </a:ext>
            </a:extLst>
          </p:cNvPr>
          <p:cNvSpPr txBox="1"/>
          <p:nvPr/>
        </p:nvSpPr>
        <p:spPr>
          <a:xfrm>
            <a:off x="456446" y="1527732"/>
            <a:ext cx="11213039" cy="3970318"/>
          </a:xfrm>
          <a:prstGeom prst="rect">
            <a:avLst/>
          </a:prstGeom>
          <a:noFill/>
        </p:spPr>
        <p:txBody>
          <a:bodyPr wrap="square">
            <a:spAutoFit/>
          </a:bodyPr>
          <a:lstStyle/>
          <a:p>
            <a:pPr marL="457200" indent="-457200" algn="just">
              <a:buFont typeface="Arial" panose="020B0604020202020204" pitchFamily="34" charset="0"/>
              <a:buChar char="•"/>
            </a:pPr>
            <a:r>
              <a:rPr lang="en-US" sz="2800" dirty="0">
                <a:latin typeface="Book Antiqua" panose="02040602050305030304" pitchFamily="18" charset="0"/>
              </a:rPr>
              <a:t>Taken over by the Central Government by way of compulsory acquisition</a:t>
            </a:r>
          </a:p>
          <a:p>
            <a:pPr marL="457200" indent="-457200" algn="just">
              <a:buFont typeface="Arial" panose="020B0604020202020204" pitchFamily="34" charset="0"/>
              <a:buChar char="•"/>
            </a:pPr>
            <a:r>
              <a:rPr lang="en-US" sz="2800" dirty="0">
                <a:latin typeface="Book Antiqua" panose="02040602050305030304" pitchFamily="18" charset="0"/>
              </a:rPr>
              <a:t>CG pays the compensation, and it is chargeable as income of PY in which it is received.</a:t>
            </a:r>
          </a:p>
          <a:p>
            <a:pPr marL="457200" indent="-457200" algn="just">
              <a:buFont typeface="Arial" panose="020B0604020202020204" pitchFamily="34" charset="0"/>
              <a:buChar char="•"/>
            </a:pPr>
            <a:r>
              <a:rPr lang="en-US" sz="2800" dirty="0">
                <a:latin typeface="Book Antiqua" panose="02040602050305030304" pitchFamily="18" charset="0"/>
              </a:rPr>
              <a:t>Enhanced compensation- higher than the original compensation</a:t>
            </a:r>
          </a:p>
          <a:p>
            <a:pPr marL="457200" indent="-457200" algn="just">
              <a:buFont typeface="Arial" panose="020B0604020202020204" pitchFamily="34" charset="0"/>
              <a:buChar char="•"/>
            </a:pPr>
            <a:r>
              <a:rPr lang="en-US" sz="2800" dirty="0">
                <a:latin typeface="Book Antiqua" panose="02040602050305030304" pitchFamily="18" charset="0"/>
              </a:rPr>
              <a:t>Cost of acquisition in case of enhanced compensation is NIL.</a:t>
            </a:r>
          </a:p>
          <a:p>
            <a:pPr marL="457200" indent="-457200" algn="just">
              <a:buFont typeface="Arial" panose="020B0604020202020204" pitchFamily="34" charset="0"/>
              <a:buChar char="•"/>
            </a:pPr>
            <a:r>
              <a:rPr lang="en-US" sz="2800" dirty="0">
                <a:latin typeface="Book Antiqua" panose="02040602050305030304" pitchFamily="18" charset="0"/>
              </a:rPr>
              <a:t>Compensation received in pursuance of an interim order is deemed as income to tax in the year of final order.</a:t>
            </a:r>
          </a:p>
          <a:p>
            <a:pPr marL="457200" indent="-457200" algn="just">
              <a:buFont typeface="Arial" panose="020B0604020202020204" pitchFamily="34" charset="0"/>
              <a:buChar char="•"/>
            </a:pPr>
            <a:endParaRPr lang="en-US" sz="2800" dirty="0">
              <a:latin typeface="Book Antiqua" panose="02040602050305030304" pitchFamily="18" charset="0"/>
            </a:endParaRPr>
          </a:p>
        </p:txBody>
      </p:sp>
    </p:spTree>
    <p:extLst>
      <p:ext uri="{BB962C8B-B14F-4D97-AF65-F5344CB8AC3E}">
        <p14:creationId xmlns:p14="http://schemas.microsoft.com/office/powerpoint/2010/main" val="1375865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2F67B-9612-013E-DFB2-0133FFBEBEF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199773F-CFC8-A95B-CCCB-197D725B025B}"/>
              </a:ext>
            </a:extLst>
          </p:cNvPr>
          <p:cNvSpPr>
            <a:spLocks noGrp="1"/>
          </p:cNvSpPr>
          <p:nvPr>
            <p:ph type="body" idx="1"/>
          </p:nvPr>
        </p:nvSpPr>
        <p:spPr>
          <a:xfrm>
            <a:off x="522515" y="1297000"/>
            <a:ext cx="11026018" cy="4879964"/>
          </a:xfrm>
        </p:spPr>
        <p:txBody>
          <a:bodyPr vert="horz" lIns="91440" tIns="45720" rIns="91440" bIns="45720" rtlCol="0">
            <a:normAutofit/>
          </a:bodyPr>
          <a:lstStyle/>
          <a:p>
            <a:pPr marL="11113" indent="0" algn="just">
              <a:lnSpc>
                <a:spcPct val="90000"/>
              </a:lnSpc>
              <a:spcBef>
                <a:spcPts val="1000"/>
              </a:spcBef>
              <a:buSzPct val="80000"/>
              <a:buNone/>
            </a:pPr>
            <a:endParaRPr lang="en-US" sz="3200" b="0" dirty="0">
              <a:latin typeface="Book Antiqua" panose="02040602050305030304" pitchFamily="18" charset="0"/>
              <a:cs typeface="Geeza Pro" panose="02000400000000000000" pitchFamily="2" charset="-78"/>
            </a:endParaRPr>
          </a:p>
          <a:p>
            <a:endParaRPr lang="en-US" sz="3200" b="0" dirty="0">
              <a:latin typeface="Book Antiqua" panose="02040602050305030304" pitchFamily="18" charset="0"/>
            </a:endParaRPr>
          </a:p>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676B0E8B-382F-5B52-5DEC-A9EB90FE2F8C}"/>
              </a:ext>
            </a:extLst>
          </p:cNvPr>
          <p:cNvSpPr>
            <a:spLocks noGrp="1"/>
          </p:cNvSpPr>
          <p:nvPr>
            <p:ph type="title"/>
          </p:nvPr>
        </p:nvSpPr>
        <p:spPr>
          <a:xfrm>
            <a:off x="522515" y="282732"/>
            <a:ext cx="11279108"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Section 45(5A)- Capital Gain on Development Agreement</a:t>
            </a:r>
          </a:p>
        </p:txBody>
      </p:sp>
      <p:sp>
        <p:nvSpPr>
          <p:cNvPr id="4" name="Rectangle 3">
            <a:extLst>
              <a:ext uri="{FF2B5EF4-FFF2-40B4-BE49-F238E27FC236}">
                <a16:creationId xmlns:a16="http://schemas.microsoft.com/office/drawing/2014/main" id="{5B1748CC-EAA3-D6AE-9A8D-D0A6B88EB406}"/>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8" name="TextBox 7">
            <a:extLst>
              <a:ext uri="{FF2B5EF4-FFF2-40B4-BE49-F238E27FC236}">
                <a16:creationId xmlns:a16="http://schemas.microsoft.com/office/drawing/2014/main" id="{097915CB-C8BB-0F88-7855-6C0C50DD499E}"/>
              </a:ext>
            </a:extLst>
          </p:cNvPr>
          <p:cNvSpPr txBox="1"/>
          <p:nvPr/>
        </p:nvSpPr>
        <p:spPr>
          <a:xfrm>
            <a:off x="456446" y="1527732"/>
            <a:ext cx="11213039" cy="4616648"/>
          </a:xfrm>
          <a:prstGeom prst="rect">
            <a:avLst/>
          </a:prstGeom>
          <a:noFill/>
        </p:spPr>
        <p:txBody>
          <a:bodyPr wrap="square">
            <a:spAutoFit/>
          </a:bodyPr>
          <a:lstStyle/>
          <a:p>
            <a:pPr marL="457200" indent="-457200" algn="just">
              <a:buFont typeface="Arial" panose="020B0604020202020204" pitchFamily="34" charset="0"/>
              <a:buChar char="•"/>
            </a:pPr>
            <a:r>
              <a:rPr lang="en-US" sz="2800" dirty="0">
                <a:latin typeface="Book Antiqua" panose="02040602050305030304" pitchFamily="18" charset="0"/>
              </a:rPr>
              <a:t>Applicable to Individuals and HUFs Only</a:t>
            </a:r>
          </a:p>
          <a:p>
            <a:pPr marL="457200" indent="-457200" algn="just">
              <a:buFont typeface="Arial" panose="020B0604020202020204" pitchFamily="34" charset="0"/>
              <a:buChar char="•"/>
            </a:pPr>
            <a:r>
              <a:rPr lang="en-US" sz="2800" dirty="0">
                <a:latin typeface="Book Antiqua" panose="02040602050305030304" pitchFamily="18" charset="0"/>
              </a:rPr>
              <a:t>Applicable only when </a:t>
            </a:r>
            <a:r>
              <a:rPr lang="en-US" sz="2400" kern="1200" dirty="0">
                <a:solidFill>
                  <a:schemeClr val="tx1"/>
                </a:solidFill>
                <a:latin typeface="Book Antiqua" panose="02040602050305030304" pitchFamily="18" charset="0"/>
                <a:ea typeface="+mn-ea"/>
                <a:cs typeface="+mn-cs"/>
              </a:rPr>
              <a:t>a </a:t>
            </a:r>
            <a:r>
              <a:rPr lang="en-US" sz="2800" dirty="0">
                <a:latin typeface="Book Antiqua" panose="02040602050305030304" pitchFamily="18" charset="0"/>
              </a:rPr>
              <a:t>part of the consideration is received in kind i.e. Land or Building or both.</a:t>
            </a:r>
          </a:p>
          <a:p>
            <a:pPr marL="457200" indent="-457200" algn="just">
              <a:buFont typeface="Arial" panose="020B0604020202020204" pitchFamily="34" charset="0"/>
              <a:buChar char="•"/>
            </a:pPr>
            <a:r>
              <a:rPr lang="en-US" sz="2800" dirty="0">
                <a:latin typeface="Book Antiqua" panose="02040602050305030304" pitchFamily="18" charset="0"/>
              </a:rPr>
              <a:t>Capital Gain is not taxable in the year in which the Land or Building is handed over to the builder for development but in the year in which first or partial completion certificate (CC) is received.</a:t>
            </a:r>
          </a:p>
          <a:p>
            <a:pPr marL="457200" indent="-457200" algn="just">
              <a:buFont typeface="Arial" panose="020B0604020202020204" pitchFamily="34" charset="0"/>
              <a:buChar char="•"/>
            </a:pPr>
            <a:r>
              <a:rPr lang="en-US" sz="2800" dirty="0">
                <a:latin typeface="Book Antiqua" panose="02040602050305030304" pitchFamily="18" charset="0"/>
              </a:rPr>
              <a:t>Consideration : Value of the Land or building + Cash consideration.</a:t>
            </a:r>
          </a:p>
          <a:p>
            <a:pPr marL="457200" indent="-457200" algn="just">
              <a:buFont typeface="Arial" panose="020B0604020202020204" pitchFamily="34" charset="0"/>
              <a:buChar char="•"/>
            </a:pPr>
            <a:r>
              <a:rPr lang="en-US" sz="2800" dirty="0">
                <a:latin typeface="Book Antiqua" panose="02040602050305030304" pitchFamily="18" charset="0"/>
              </a:rPr>
              <a:t>Cost of Acquisition : Indexation benefit available if asset is held for more than 2 years till the date of CC.</a:t>
            </a:r>
          </a:p>
          <a:p>
            <a:pPr marL="55447" indent="0" algn="just">
              <a:buNone/>
            </a:pPr>
            <a:endParaRPr lang="en-US" b="0" dirty="0">
              <a:latin typeface="Book Antiqua" panose="02040602050305030304" pitchFamily="18" charset="0"/>
              <a:cs typeface="Geeza Pro" panose="02000400000000000000" pitchFamily="2" charset="-78"/>
            </a:endParaRPr>
          </a:p>
        </p:txBody>
      </p:sp>
    </p:spTree>
    <p:extLst>
      <p:ext uri="{BB962C8B-B14F-4D97-AF65-F5344CB8AC3E}">
        <p14:creationId xmlns:p14="http://schemas.microsoft.com/office/powerpoint/2010/main" val="4111915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C0EB3-1F3C-3806-A518-20F931DFBD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43A553-AEA2-9B9A-BE9E-F69F9DCCA2F4}"/>
              </a:ext>
            </a:extLst>
          </p:cNvPr>
          <p:cNvSpPr>
            <a:spLocks noGrp="1"/>
          </p:cNvSpPr>
          <p:nvPr>
            <p:ph type="ctrTitle"/>
          </p:nvPr>
        </p:nvSpPr>
        <p:spPr>
          <a:xfrm>
            <a:off x="1556656" y="1121229"/>
            <a:ext cx="9111343" cy="2388734"/>
          </a:xfrm>
        </p:spPr>
        <p:txBody>
          <a:bodyPr>
            <a:noAutofit/>
          </a:bodyPr>
          <a:lstStyle/>
          <a:p>
            <a:pPr algn="l"/>
            <a:r>
              <a:rPr lang="en-IN" sz="6000" dirty="0">
                <a:latin typeface="Book Antiqua" panose="02040602050305030304" pitchFamily="18" charset="0"/>
              </a:rPr>
              <a:t>Takeaways</a:t>
            </a:r>
          </a:p>
        </p:txBody>
      </p:sp>
    </p:spTree>
    <p:extLst>
      <p:ext uri="{BB962C8B-B14F-4D97-AF65-F5344CB8AC3E}">
        <p14:creationId xmlns:p14="http://schemas.microsoft.com/office/powerpoint/2010/main" val="1868765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EDEFB5-CDD5-AF1E-B21F-8DD0F7FC8570}"/>
              </a:ext>
            </a:extLst>
          </p:cNvPr>
          <p:cNvSpPr>
            <a:spLocks noGrp="1"/>
          </p:cNvSpPr>
          <p:nvPr>
            <p:ph type="title"/>
          </p:nvPr>
        </p:nvSpPr>
        <p:spPr>
          <a:xfrm>
            <a:off x="241942" y="91134"/>
            <a:ext cx="11705107" cy="907260"/>
          </a:xfrm>
        </p:spPr>
        <p:txBody>
          <a:bodyPr>
            <a:normAutofit fontScale="90000"/>
          </a:bodyPr>
          <a:lstStyle/>
          <a:p>
            <a:pPr algn="l"/>
            <a:r>
              <a:rPr lang="en-IN" sz="4000" dirty="0">
                <a:latin typeface="Book Antiqua" panose="02040602050305030304" pitchFamily="18" charset="0"/>
              </a:rPr>
              <a:t>Takeaways</a:t>
            </a:r>
            <a:endParaRPr lang="en-IN" dirty="0">
              <a:latin typeface="Book Antiqua" panose="02040602050305030304" pitchFamily="18" charset="0"/>
            </a:endParaRPr>
          </a:p>
        </p:txBody>
      </p:sp>
      <p:sp>
        <p:nvSpPr>
          <p:cNvPr id="4" name="Rectangle 3">
            <a:extLst>
              <a:ext uri="{FF2B5EF4-FFF2-40B4-BE49-F238E27FC236}">
                <a16:creationId xmlns:a16="http://schemas.microsoft.com/office/drawing/2014/main" id="{526E8995-D0C8-DF0C-2064-80C3D06BC147}"/>
              </a:ext>
            </a:extLst>
          </p:cNvPr>
          <p:cNvSpPr/>
          <p:nvPr/>
        </p:nvSpPr>
        <p:spPr>
          <a:xfrm>
            <a:off x="241942" y="288538"/>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Text Placeholder 1">
            <a:extLst>
              <a:ext uri="{FF2B5EF4-FFF2-40B4-BE49-F238E27FC236}">
                <a16:creationId xmlns:a16="http://schemas.microsoft.com/office/drawing/2014/main" id="{D2DCD74F-FF44-6048-1440-38674D36C9B5}"/>
              </a:ext>
            </a:extLst>
          </p:cNvPr>
          <p:cNvSpPr>
            <a:spLocks noGrp="1"/>
          </p:cNvSpPr>
          <p:nvPr>
            <p:ph type="body" idx="1"/>
          </p:nvPr>
        </p:nvSpPr>
        <p:spPr>
          <a:xfrm>
            <a:off x="374080" y="1350036"/>
            <a:ext cx="11128395" cy="5219426"/>
          </a:xfrm>
        </p:spPr>
        <p:txBody>
          <a:bodyPr>
            <a:noAutofit/>
          </a:bodyPr>
          <a:lstStyle/>
          <a:p>
            <a:pPr marL="710100" lvl="1" indent="-514350" algn="just">
              <a:buSzPct val="80000"/>
              <a:buFont typeface="Arial" panose="020B0604020202020204" pitchFamily="34" charset="0"/>
              <a:buChar char="•"/>
            </a:pPr>
            <a:r>
              <a:rPr lang="en-US" sz="2600" dirty="0">
                <a:latin typeface="Book Antiqua" panose="02040602050305030304" pitchFamily="18" charset="0"/>
              </a:rPr>
              <a:t>Understanding the basics of capital gains tax is essential, as it applies to profits earned from the sale of capital assets such as property, stocks, or bonds. </a:t>
            </a:r>
          </a:p>
          <a:p>
            <a:pPr marL="710100" lvl="1" indent="-514350" algn="just">
              <a:buSzPct val="80000"/>
              <a:buFont typeface="Arial" panose="020B0604020202020204" pitchFamily="34" charset="0"/>
              <a:buChar char="•"/>
            </a:pPr>
            <a:r>
              <a:rPr lang="en-US" sz="2600" dirty="0">
                <a:latin typeface="Book Antiqua" panose="02040602050305030304" pitchFamily="18" charset="0"/>
              </a:rPr>
              <a:t>Learning how to compute capital gains tax ensures accurate tax reporting and compliance with tax regulations. </a:t>
            </a:r>
          </a:p>
          <a:p>
            <a:pPr marL="710100" lvl="1" indent="-514350" algn="just">
              <a:buSzPct val="80000"/>
              <a:buFont typeface="Arial" panose="020B0604020202020204" pitchFamily="34" charset="0"/>
              <a:buChar char="•"/>
            </a:pPr>
            <a:r>
              <a:rPr lang="en-US" sz="2600" dirty="0">
                <a:latin typeface="Book Antiqua" panose="02040602050305030304" pitchFamily="18" charset="0"/>
              </a:rPr>
              <a:t>Sections 54, 54F, and 54EC provide exemptions from capital gains tax under specific conditions, offering taxpayers opportunities to reduce their tax liabilities. Each section has its eligibility criteria, conditions, and implications, which must be thoroughly understood to maximize tax benefits.</a:t>
            </a:r>
          </a:p>
          <a:p>
            <a:pPr marL="710100" lvl="1" indent="-514350" algn="just">
              <a:buSzPct val="80000"/>
              <a:buFont typeface="Arial" panose="020B0604020202020204" pitchFamily="34" charset="0"/>
              <a:buChar char="•"/>
            </a:pPr>
            <a:r>
              <a:rPr lang="en-US" sz="2600" dirty="0">
                <a:latin typeface="Book Antiqua" panose="02040602050305030304" pitchFamily="18" charset="0"/>
              </a:rPr>
              <a:t>Compliance with tax laws and regulations is crucial to avoid penalties and legal consequences associated with non-compliance. </a:t>
            </a:r>
          </a:p>
          <a:p>
            <a:pPr marL="710100" lvl="1" indent="-514350" algn="just">
              <a:buSzPct val="80000"/>
              <a:buFont typeface="Arial" panose="020B0604020202020204" pitchFamily="34" charset="0"/>
              <a:buChar char="•"/>
            </a:pPr>
            <a:endParaRPr lang="en-US" sz="2600" dirty="0">
              <a:latin typeface="Book Antiqua" panose="02040602050305030304" pitchFamily="18" charset="0"/>
            </a:endParaRPr>
          </a:p>
          <a:p>
            <a:pPr marL="710100" lvl="1" indent="-514350" algn="just">
              <a:buSzPct val="80000"/>
              <a:buFont typeface="Arial" panose="020B0604020202020204" pitchFamily="34" charset="0"/>
              <a:buChar char="•"/>
            </a:pPr>
            <a:endParaRPr lang="en-US" sz="2600" b="0" i="0" dirty="0">
              <a:effectLst/>
              <a:latin typeface="Book Antiqua" panose="02040602050305030304" pitchFamily="18" charset="0"/>
            </a:endParaRPr>
          </a:p>
          <a:p>
            <a:pPr marL="195750" lvl="1" indent="0" algn="just">
              <a:buSzPct val="80000"/>
              <a:buNone/>
            </a:pPr>
            <a:endParaRPr lang="en-IN" sz="2600" i="0" dirty="0">
              <a:effectLst/>
              <a:latin typeface="Book Antiqua" panose="02040602050305030304" pitchFamily="18" charset="0"/>
            </a:endParaRPr>
          </a:p>
        </p:txBody>
      </p:sp>
    </p:spTree>
    <p:extLst>
      <p:ext uri="{BB962C8B-B14F-4D97-AF65-F5344CB8AC3E}">
        <p14:creationId xmlns:p14="http://schemas.microsoft.com/office/powerpoint/2010/main" val="2009447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EDEFB5-CDD5-AF1E-B21F-8DD0F7FC8570}"/>
              </a:ext>
            </a:extLst>
          </p:cNvPr>
          <p:cNvSpPr>
            <a:spLocks noGrp="1"/>
          </p:cNvSpPr>
          <p:nvPr>
            <p:ph type="title"/>
          </p:nvPr>
        </p:nvSpPr>
        <p:spPr>
          <a:xfrm>
            <a:off x="241942" y="165274"/>
            <a:ext cx="11705107" cy="907260"/>
          </a:xfrm>
        </p:spPr>
        <p:txBody>
          <a:bodyPr>
            <a:normAutofit fontScale="90000"/>
          </a:bodyPr>
          <a:lstStyle/>
          <a:p>
            <a:pPr algn="l"/>
            <a:r>
              <a:rPr lang="en-IN" sz="4000" dirty="0">
                <a:latin typeface="Book Antiqua" panose="02040602050305030304" pitchFamily="18" charset="0"/>
              </a:rPr>
              <a:t>Takeaways </a:t>
            </a:r>
            <a:r>
              <a:rPr lang="en-IN" sz="3600" dirty="0">
                <a:latin typeface="Book Antiqua" panose="02040602050305030304" pitchFamily="18" charset="0"/>
              </a:rPr>
              <a:t>(Cont’d)</a:t>
            </a:r>
            <a:endParaRPr lang="en-IN" dirty="0">
              <a:latin typeface="Book Antiqua" panose="02040602050305030304" pitchFamily="18" charset="0"/>
            </a:endParaRPr>
          </a:p>
        </p:txBody>
      </p:sp>
      <p:sp>
        <p:nvSpPr>
          <p:cNvPr id="4" name="Rectangle 3">
            <a:extLst>
              <a:ext uri="{FF2B5EF4-FFF2-40B4-BE49-F238E27FC236}">
                <a16:creationId xmlns:a16="http://schemas.microsoft.com/office/drawing/2014/main" id="{526E8995-D0C8-DF0C-2064-80C3D06BC147}"/>
              </a:ext>
            </a:extLst>
          </p:cNvPr>
          <p:cNvSpPr/>
          <p:nvPr/>
        </p:nvSpPr>
        <p:spPr>
          <a:xfrm>
            <a:off x="241942" y="288538"/>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Text Placeholder 1">
            <a:extLst>
              <a:ext uri="{FF2B5EF4-FFF2-40B4-BE49-F238E27FC236}">
                <a16:creationId xmlns:a16="http://schemas.microsoft.com/office/drawing/2014/main" id="{D2DCD74F-FF44-6048-1440-38674D36C9B5}"/>
              </a:ext>
            </a:extLst>
          </p:cNvPr>
          <p:cNvSpPr>
            <a:spLocks noGrp="1"/>
          </p:cNvSpPr>
          <p:nvPr>
            <p:ph type="body" idx="1"/>
          </p:nvPr>
        </p:nvSpPr>
        <p:spPr>
          <a:xfrm>
            <a:off x="374080" y="1518446"/>
            <a:ext cx="11128395" cy="4785360"/>
          </a:xfrm>
        </p:spPr>
        <p:txBody>
          <a:bodyPr>
            <a:noAutofit/>
          </a:bodyPr>
          <a:lstStyle/>
          <a:p>
            <a:pPr marL="630238" indent="-425450" algn="just">
              <a:buSzPct val="80000"/>
              <a:buFont typeface="Arial" panose="020B0604020202020204" pitchFamily="34" charset="0"/>
              <a:buChar char="•"/>
            </a:pPr>
            <a:r>
              <a:rPr lang="en-US" sz="2400" b="0" i="0" dirty="0">
                <a:effectLst/>
                <a:latin typeface="Book Antiqua" panose="02040602050305030304" pitchFamily="18" charset="0"/>
              </a:rPr>
              <a:t>Businesses can leverage capital gains tax exemptions in asset sales, mergers, and acquisitions to optimize tax outcomes, preserve capital, and facilitate strategic growth initiatives. </a:t>
            </a:r>
          </a:p>
          <a:p>
            <a:pPr marL="630238" indent="-425450" algn="just">
              <a:buSzPct val="80000"/>
              <a:buFont typeface="Arial" panose="020B0604020202020204" pitchFamily="34" charset="0"/>
              <a:buChar char="•"/>
            </a:pPr>
            <a:r>
              <a:rPr lang="en-US" sz="2400" b="0" i="0" dirty="0">
                <a:effectLst/>
                <a:latin typeface="Book Antiqua" panose="02040602050305030304" pitchFamily="18" charset="0"/>
              </a:rPr>
              <a:t>Section 50B of the Income Tax Act, 1961 provides the mechanism for computing capital gains arising from a slump sale transaction.</a:t>
            </a:r>
          </a:p>
          <a:p>
            <a:pPr marL="630238" indent="-425450" algn="just">
              <a:buSzPct val="80000"/>
              <a:buFont typeface="Arial" panose="020B0604020202020204" pitchFamily="34" charset="0"/>
              <a:buChar char="•"/>
            </a:pPr>
            <a:r>
              <a:rPr lang="en-US" sz="2400" b="0" i="0" dirty="0">
                <a:effectLst/>
                <a:latin typeface="Book Antiqua" panose="02040602050305030304" pitchFamily="18" charset="0"/>
              </a:rPr>
              <a:t>Section 45(5) of the Income Tax Act, 1961 provides the mechanism for computing capital gains arising from compulsory acquisition of assets by the Central Government.</a:t>
            </a:r>
          </a:p>
          <a:p>
            <a:pPr marL="630238" indent="-425450" algn="just">
              <a:buSzPct val="80000"/>
              <a:buFont typeface="Arial" panose="020B0604020202020204" pitchFamily="34" charset="0"/>
              <a:buChar char="•"/>
            </a:pPr>
            <a:r>
              <a:rPr lang="en-US" sz="2400" b="0" i="0" dirty="0">
                <a:effectLst/>
                <a:latin typeface="Book Antiqua" panose="02040602050305030304" pitchFamily="18" charset="0"/>
              </a:rPr>
              <a:t>Section 45(5A) of the Income Tax Act, 1961 provides the mechanism for computing capital gains arising from Joint Development agreement.</a:t>
            </a:r>
          </a:p>
          <a:p>
            <a:pPr marL="490538" indent="-285750" algn="just">
              <a:buSzPct val="80000"/>
              <a:buFont typeface="Arial" panose="020B0604020202020204" pitchFamily="34" charset="0"/>
              <a:buChar char="•"/>
            </a:pPr>
            <a:endParaRPr lang="en-US" sz="1600" b="0" i="0" dirty="0">
              <a:effectLst/>
              <a:latin typeface="Söhne"/>
            </a:endParaRPr>
          </a:p>
          <a:p>
            <a:pPr marL="512647" indent="-457200" algn="just">
              <a:buFont typeface="+mj-lt"/>
              <a:buAutoNum type="arabicPeriod" startAt="6"/>
            </a:pPr>
            <a:endParaRPr lang="en-US" sz="1600" b="0" i="0" dirty="0">
              <a:solidFill>
                <a:srgbClr val="D1D5DB"/>
              </a:solidFill>
              <a:effectLst/>
              <a:latin typeface="Söhne"/>
            </a:endParaRPr>
          </a:p>
          <a:p>
            <a:pPr marL="630238" indent="-425450" algn="just">
              <a:buSzPct val="80000"/>
              <a:buFont typeface="+mj-lt"/>
              <a:buAutoNum type="arabicPeriod" startAt="6"/>
            </a:pPr>
            <a:endParaRPr lang="en-US" sz="2000" b="0" i="0" dirty="0">
              <a:effectLst/>
              <a:latin typeface="Söhne"/>
            </a:endParaRPr>
          </a:p>
          <a:p>
            <a:pPr marL="512647" indent="-457200" algn="just">
              <a:buFont typeface="+mj-lt"/>
              <a:buAutoNum type="arabicPeriod" startAt="6"/>
            </a:pPr>
            <a:endParaRPr lang="en-US" sz="2000" b="0" i="0" dirty="0">
              <a:solidFill>
                <a:srgbClr val="D1D5DB"/>
              </a:solidFill>
              <a:effectLst/>
              <a:latin typeface="Söhne"/>
            </a:endParaRPr>
          </a:p>
          <a:p>
            <a:pPr marL="512647" indent="-457200" algn="just">
              <a:buFont typeface="+mj-lt"/>
              <a:buAutoNum type="arabicPeriod" startAt="6"/>
            </a:pPr>
            <a:endParaRPr lang="en-US" sz="2000" b="0" i="0" dirty="0">
              <a:solidFill>
                <a:srgbClr val="D1D5DB"/>
              </a:solidFill>
              <a:effectLst/>
              <a:latin typeface="Söhne"/>
            </a:endParaRPr>
          </a:p>
          <a:p>
            <a:pPr marL="195750" lvl="1" indent="0" algn="just">
              <a:buSzPct val="80000"/>
              <a:buNone/>
            </a:pPr>
            <a:endParaRPr lang="en-IN" i="0" dirty="0">
              <a:effectLst/>
              <a:latin typeface="Book Antiqua" panose="02040602050305030304" pitchFamily="18" charset="0"/>
            </a:endParaRPr>
          </a:p>
        </p:txBody>
      </p:sp>
    </p:spTree>
    <p:extLst>
      <p:ext uri="{BB962C8B-B14F-4D97-AF65-F5344CB8AC3E}">
        <p14:creationId xmlns:p14="http://schemas.microsoft.com/office/powerpoint/2010/main" val="1678442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643467" y="1782981"/>
            <a:ext cx="10905066" cy="4393982"/>
          </a:xfrm>
        </p:spPr>
        <p:txBody>
          <a:bodyPr vert="horz" lIns="91440" tIns="45720" rIns="91440" bIns="45720" rtlCol="0">
            <a:normAutofit/>
          </a:bodyPr>
          <a:lstStyle/>
          <a:p>
            <a:pPr marL="0" indent="0">
              <a:buSzPct val="100000"/>
              <a:buNone/>
            </a:pPr>
            <a:endParaRPr lang="en-US" sz="500" b="0" dirty="0">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643467" y="199463"/>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Computation of capital gains</a:t>
            </a:r>
          </a:p>
        </p:txBody>
      </p:sp>
      <p:sp>
        <p:nvSpPr>
          <p:cNvPr id="4" name="Rectangle 3">
            <a:extLst>
              <a:ext uri="{FF2B5EF4-FFF2-40B4-BE49-F238E27FC236}">
                <a16:creationId xmlns:a16="http://schemas.microsoft.com/office/drawing/2014/main" id="{FB6F8B56-0E93-1FC5-643B-110724FCECFA}"/>
              </a:ext>
            </a:extLst>
          </p:cNvPr>
          <p:cNvSpPr/>
          <p:nvPr/>
        </p:nvSpPr>
        <p:spPr>
          <a:xfrm>
            <a:off x="511329" y="468113"/>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aphicFrame>
        <p:nvGraphicFramePr>
          <p:cNvPr id="8" name="Table 7">
            <a:extLst>
              <a:ext uri="{FF2B5EF4-FFF2-40B4-BE49-F238E27FC236}">
                <a16:creationId xmlns:a16="http://schemas.microsoft.com/office/drawing/2014/main" id="{7B341139-0421-813A-2941-C2DEE48C6A35}"/>
              </a:ext>
            </a:extLst>
          </p:cNvPr>
          <p:cNvGraphicFramePr>
            <a:graphicFrameLocks noGrp="1"/>
          </p:cNvGraphicFramePr>
          <p:nvPr>
            <p:extLst>
              <p:ext uri="{D42A27DB-BD31-4B8C-83A1-F6EECF244321}">
                <p14:modId xmlns:p14="http://schemas.microsoft.com/office/powerpoint/2010/main" val="2660680613"/>
              </p:ext>
            </p:extLst>
          </p:nvPr>
        </p:nvGraphicFramePr>
        <p:xfrm>
          <a:off x="511329" y="1357385"/>
          <a:ext cx="11202876" cy="5032505"/>
        </p:xfrm>
        <a:graphic>
          <a:graphicData uri="http://schemas.openxmlformats.org/drawingml/2006/table">
            <a:tbl>
              <a:tblPr firstRow="1" bandRow="1">
                <a:tableStyleId>{5C22544A-7EE6-4342-B048-85BDC9FD1C3A}</a:tableStyleId>
              </a:tblPr>
              <a:tblGrid>
                <a:gridCol w="7792814">
                  <a:extLst>
                    <a:ext uri="{9D8B030D-6E8A-4147-A177-3AD203B41FA5}">
                      <a16:colId xmlns:a16="http://schemas.microsoft.com/office/drawing/2014/main" val="3274449454"/>
                    </a:ext>
                  </a:extLst>
                </a:gridCol>
                <a:gridCol w="1617982">
                  <a:extLst>
                    <a:ext uri="{9D8B030D-6E8A-4147-A177-3AD203B41FA5}">
                      <a16:colId xmlns:a16="http://schemas.microsoft.com/office/drawing/2014/main" val="1028020656"/>
                    </a:ext>
                  </a:extLst>
                </a:gridCol>
                <a:gridCol w="1792080">
                  <a:extLst>
                    <a:ext uri="{9D8B030D-6E8A-4147-A177-3AD203B41FA5}">
                      <a16:colId xmlns:a16="http://schemas.microsoft.com/office/drawing/2014/main" val="560073301"/>
                    </a:ext>
                  </a:extLst>
                </a:gridCol>
              </a:tblGrid>
              <a:tr h="449374">
                <a:tc>
                  <a:txBody>
                    <a:bodyPr/>
                    <a:lstStyle/>
                    <a:p>
                      <a:r>
                        <a:rPr lang="en-US" dirty="0">
                          <a:latin typeface="Book Antiqua" panose="02040602050305030304" pitchFamily="18" charset="0"/>
                        </a:rPr>
                        <a:t>Particulars</a:t>
                      </a:r>
                    </a:p>
                  </a:txBody>
                  <a:tcPr/>
                </a:tc>
                <a:tc>
                  <a:txBody>
                    <a:bodyPr/>
                    <a:lstStyle/>
                    <a:p>
                      <a:pPr algn="ctr"/>
                      <a:r>
                        <a:rPr lang="en-US" dirty="0">
                          <a:latin typeface="Book Antiqua" panose="02040602050305030304" pitchFamily="18" charset="0"/>
                        </a:rPr>
                        <a:t>Amount</a:t>
                      </a:r>
                    </a:p>
                  </a:txBody>
                  <a:tcPr/>
                </a:tc>
                <a:tc>
                  <a:txBody>
                    <a:bodyPr/>
                    <a:lstStyle/>
                    <a:p>
                      <a:pPr algn="ctr"/>
                      <a:r>
                        <a:rPr lang="en-US" dirty="0">
                          <a:latin typeface="Book Antiqua" panose="02040602050305030304" pitchFamily="18" charset="0"/>
                        </a:rPr>
                        <a:t>Amount</a:t>
                      </a:r>
                    </a:p>
                  </a:txBody>
                  <a:tcPr/>
                </a:tc>
                <a:extLst>
                  <a:ext uri="{0D108BD9-81ED-4DB2-BD59-A6C34878D82A}">
                    <a16:rowId xmlns:a16="http://schemas.microsoft.com/office/drawing/2014/main" val="1455507315"/>
                  </a:ext>
                </a:extLst>
              </a:tr>
              <a:tr h="778844">
                <a:tc>
                  <a:txBody>
                    <a:bodyPr/>
                    <a:lstStyle/>
                    <a:p>
                      <a:r>
                        <a:rPr lang="en-US" sz="2200" dirty="0">
                          <a:latin typeface="Book Antiqua" panose="02040602050305030304" pitchFamily="18" charset="0"/>
                        </a:rPr>
                        <a:t>Full value of consideration received or accruing as a result of transfer</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2093821611"/>
                  </a:ext>
                </a:extLst>
              </a:tr>
              <a:tr h="1108043">
                <a:tc>
                  <a:txBody>
                    <a:bodyPr/>
                    <a:lstStyle/>
                    <a:p>
                      <a:r>
                        <a:rPr lang="en-US" sz="2200" dirty="0">
                          <a:latin typeface="Book Antiqua" panose="02040602050305030304" pitchFamily="18" charset="0"/>
                        </a:rPr>
                        <a:t>Less: Expenditure incurred wholly and exclusively in connection with such transfer (for e.g., brokerage on sale)</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2159852487"/>
                  </a:ext>
                </a:extLst>
              </a:tr>
              <a:tr h="449374">
                <a:tc>
                  <a:txBody>
                    <a:bodyPr/>
                    <a:lstStyle/>
                    <a:p>
                      <a:r>
                        <a:rPr lang="en-US" sz="2200" dirty="0">
                          <a:latin typeface="Book Antiqua" panose="02040602050305030304" pitchFamily="18" charset="0"/>
                        </a:rPr>
                        <a:t>Net Sale Consideration</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2719187895"/>
                  </a:ext>
                </a:extLst>
              </a:tr>
              <a:tr h="449374">
                <a:tc>
                  <a:txBody>
                    <a:bodyPr/>
                    <a:lstStyle/>
                    <a:p>
                      <a:r>
                        <a:rPr lang="en-US" sz="2200" dirty="0">
                          <a:latin typeface="Book Antiqua" panose="02040602050305030304" pitchFamily="18" charset="0"/>
                        </a:rPr>
                        <a:t>Less: Cost of acquisition (COA)</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881219669"/>
                  </a:ext>
                </a:extLst>
              </a:tr>
              <a:tr h="449374">
                <a:tc>
                  <a:txBody>
                    <a:bodyPr/>
                    <a:lstStyle/>
                    <a:p>
                      <a:r>
                        <a:rPr lang="en-US" sz="2200" dirty="0">
                          <a:latin typeface="Book Antiqua" panose="02040602050305030304" pitchFamily="18" charset="0"/>
                        </a:rPr>
                        <a:t>          Cost of Improvement (COI)</a:t>
                      </a:r>
                    </a:p>
                  </a:txBody>
                  <a:tcPr/>
                </a:tc>
                <a:tc>
                  <a:txBody>
                    <a:bodyPr/>
                    <a:lstStyle/>
                    <a:p>
                      <a:pPr algn="ctr"/>
                      <a:r>
                        <a:rPr lang="en-US" sz="2200" dirty="0">
                          <a:latin typeface="Book Antiqua" panose="02040602050305030304" pitchFamily="18" charset="0"/>
                        </a:rPr>
                        <a:t>xxx</a:t>
                      </a: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1469962915"/>
                  </a:ext>
                </a:extLst>
              </a:tr>
              <a:tr h="449374">
                <a:tc>
                  <a:txBody>
                    <a:bodyPr/>
                    <a:lstStyle/>
                    <a:p>
                      <a:r>
                        <a:rPr lang="en-US" sz="2200" dirty="0">
                          <a:latin typeface="Book Antiqua" panose="02040602050305030304" pitchFamily="18" charset="0"/>
                        </a:rPr>
                        <a:t>Short-term capital gain (STGC)</a:t>
                      </a:r>
                    </a:p>
                  </a:txBody>
                  <a:tcPr/>
                </a:tc>
                <a:tc>
                  <a:txBody>
                    <a:bodyPr/>
                    <a:lstStyle/>
                    <a:p>
                      <a:pPr algn="ctr"/>
                      <a:endParaRPr lang="en-US" sz="2200">
                        <a:latin typeface="Book Antiqua" panose="02040602050305030304" pitchFamily="18" charset="0"/>
                      </a:endParaRP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3244744170"/>
                  </a:ext>
                </a:extLst>
              </a:tr>
              <a:tr h="449374">
                <a:tc>
                  <a:txBody>
                    <a:bodyPr/>
                    <a:lstStyle/>
                    <a:p>
                      <a:r>
                        <a:rPr lang="en-US" sz="2200" dirty="0">
                          <a:latin typeface="Book Antiqua" panose="02040602050305030304" pitchFamily="18" charset="0"/>
                        </a:rPr>
                        <a:t>Less: Exemption under sections 54B/54D</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b="0" dirty="0">
                          <a:latin typeface="Book Antiqua" panose="02040602050305030304" pitchFamily="18" charset="0"/>
                        </a:rPr>
                        <a:t>xxx</a:t>
                      </a:r>
                    </a:p>
                  </a:txBody>
                  <a:tcPr/>
                </a:tc>
                <a:extLst>
                  <a:ext uri="{0D108BD9-81ED-4DB2-BD59-A6C34878D82A}">
                    <a16:rowId xmlns:a16="http://schemas.microsoft.com/office/drawing/2014/main" val="2872224997"/>
                  </a:ext>
                </a:extLst>
              </a:tr>
              <a:tr h="449374">
                <a:tc>
                  <a:txBody>
                    <a:bodyPr/>
                    <a:lstStyle/>
                    <a:p>
                      <a:pPr algn="r"/>
                      <a:r>
                        <a:rPr lang="en-US" sz="2200" b="1" dirty="0">
                          <a:latin typeface="Book Antiqua" panose="02040602050305030304" pitchFamily="18" charset="0"/>
                        </a:rPr>
                        <a:t>Short-term Capital gain chargeable to tax (STCG)</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b="1" dirty="0">
                          <a:latin typeface="Book Antiqua" panose="02040602050305030304" pitchFamily="18" charset="0"/>
                        </a:rPr>
                        <a:t>XXX</a:t>
                      </a:r>
                    </a:p>
                  </a:txBody>
                  <a:tcPr/>
                </a:tc>
                <a:extLst>
                  <a:ext uri="{0D108BD9-81ED-4DB2-BD59-A6C34878D82A}">
                    <a16:rowId xmlns:a16="http://schemas.microsoft.com/office/drawing/2014/main" val="1521044591"/>
                  </a:ext>
                </a:extLst>
              </a:tr>
            </a:tbl>
          </a:graphicData>
        </a:graphic>
      </p:graphicFrame>
    </p:spTree>
    <p:extLst>
      <p:ext uri="{BB962C8B-B14F-4D97-AF65-F5344CB8AC3E}">
        <p14:creationId xmlns:p14="http://schemas.microsoft.com/office/powerpoint/2010/main" val="426625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CC5E3-AB25-0794-F2B9-F6151B4BA7F2}"/>
              </a:ext>
            </a:extLst>
          </p:cNvPr>
          <p:cNvSpPr>
            <a:spLocks noGrp="1"/>
          </p:cNvSpPr>
          <p:nvPr>
            <p:ph type="ctrTitle"/>
          </p:nvPr>
        </p:nvSpPr>
        <p:spPr>
          <a:xfrm>
            <a:off x="1248228" y="1683657"/>
            <a:ext cx="9144000" cy="4264706"/>
          </a:xfrm>
        </p:spPr>
        <p:txBody>
          <a:bodyPr>
            <a:normAutofit fontScale="90000"/>
          </a:bodyPr>
          <a:lstStyle/>
          <a:p>
            <a:pPr algn="r"/>
            <a:r>
              <a:rPr lang="en-IN" dirty="0">
                <a:latin typeface="Book Antiqua" panose="02040602050305030304" pitchFamily="18" charset="0"/>
              </a:rPr>
              <a:t>Thank you!!</a:t>
            </a:r>
            <a:br>
              <a:rPr lang="en-IN" dirty="0">
                <a:latin typeface="Book Antiqua" panose="02040602050305030304" pitchFamily="18" charset="0"/>
              </a:rPr>
            </a:br>
            <a:br>
              <a:rPr lang="en-IN" dirty="0">
                <a:latin typeface="Book Antiqua" panose="02040602050305030304" pitchFamily="18" charset="0"/>
              </a:rPr>
            </a:br>
            <a:br>
              <a:rPr lang="en-IN" dirty="0">
                <a:latin typeface="Book Antiqua" panose="02040602050305030304" pitchFamily="18" charset="0"/>
              </a:rPr>
            </a:br>
            <a:r>
              <a:rPr lang="en-IN" dirty="0">
                <a:latin typeface="Book Antiqua" panose="02040602050305030304" pitchFamily="18" charset="0"/>
              </a:rPr>
              <a:t>					</a:t>
            </a:r>
            <a:br>
              <a:rPr lang="en-IN" sz="3300" dirty="0">
                <a:latin typeface="Book Antiqua" panose="02040602050305030304" pitchFamily="18" charset="0"/>
              </a:rPr>
            </a:br>
            <a:r>
              <a:rPr lang="en-IN" sz="3300" dirty="0">
                <a:latin typeface="Book Antiqua" panose="02040602050305030304" pitchFamily="18" charset="0"/>
              </a:rPr>
              <a:t>					CA Narendra Joshi</a:t>
            </a:r>
            <a:br>
              <a:rPr lang="en-IN" sz="3300" dirty="0">
                <a:latin typeface="Book Antiqua" panose="02040602050305030304" pitchFamily="18" charset="0"/>
              </a:rPr>
            </a:br>
            <a:r>
              <a:rPr lang="en-IN" sz="3300" dirty="0">
                <a:latin typeface="Book Antiqua" panose="02040602050305030304" pitchFamily="18" charset="0"/>
              </a:rPr>
              <a:t>						   98815 36977</a:t>
            </a:r>
            <a:br>
              <a:rPr lang="en-IN" sz="3300" dirty="0">
                <a:latin typeface="Book Antiqua" panose="02040602050305030304" pitchFamily="18" charset="0"/>
              </a:rPr>
            </a:br>
            <a:r>
              <a:rPr lang="en-IN" sz="3300" dirty="0" err="1">
                <a:latin typeface="Book Antiqua" panose="02040602050305030304" pitchFamily="18" charset="0"/>
              </a:rPr>
              <a:t>narendra.joshi@mpchitale.com</a:t>
            </a:r>
            <a:endParaRPr lang="en-IN" sz="3300" dirty="0">
              <a:latin typeface="Book Antiqua" panose="02040602050305030304" pitchFamily="18" charset="0"/>
            </a:endParaRPr>
          </a:p>
        </p:txBody>
      </p:sp>
    </p:spTree>
    <p:extLst>
      <p:ext uri="{BB962C8B-B14F-4D97-AF65-F5344CB8AC3E}">
        <p14:creationId xmlns:p14="http://schemas.microsoft.com/office/powerpoint/2010/main" val="302798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6A855-138F-DCD2-3DC4-F7F17EC3B3A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3356A12F-6573-0845-2EBA-39C428ACE5C0}"/>
              </a:ext>
            </a:extLst>
          </p:cNvPr>
          <p:cNvSpPr>
            <a:spLocks noGrp="1"/>
          </p:cNvSpPr>
          <p:nvPr>
            <p:ph type="body" idx="1"/>
          </p:nvPr>
        </p:nvSpPr>
        <p:spPr>
          <a:xfrm>
            <a:off x="643467" y="1782981"/>
            <a:ext cx="10905066" cy="4393982"/>
          </a:xfrm>
        </p:spPr>
        <p:txBody>
          <a:bodyPr vert="horz" lIns="91440" tIns="45720" rIns="91440" bIns="45720" rtlCol="0">
            <a:normAutofit/>
          </a:bodyPr>
          <a:lstStyle/>
          <a:p>
            <a:pPr marL="0" indent="0">
              <a:buSzPct val="100000"/>
              <a:buNone/>
            </a:pPr>
            <a:endParaRPr lang="en-US" sz="500" b="0" dirty="0">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AFC8DCBC-4F3F-C79A-D655-FD861AE67452}"/>
              </a:ext>
            </a:extLst>
          </p:cNvPr>
          <p:cNvSpPr>
            <a:spLocks noGrp="1"/>
          </p:cNvSpPr>
          <p:nvPr>
            <p:ph type="title"/>
          </p:nvPr>
        </p:nvSpPr>
        <p:spPr>
          <a:xfrm>
            <a:off x="643467" y="199463"/>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Computation of capital gains</a:t>
            </a:r>
          </a:p>
        </p:txBody>
      </p:sp>
      <p:sp>
        <p:nvSpPr>
          <p:cNvPr id="4" name="Rectangle 3">
            <a:extLst>
              <a:ext uri="{FF2B5EF4-FFF2-40B4-BE49-F238E27FC236}">
                <a16:creationId xmlns:a16="http://schemas.microsoft.com/office/drawing/2014/main" id="{5D3EE42A-CB36-B343-F2E5-788D3E1C39A4}"/>
              </a:ext>
            </a:extLst>
          </p:cNvPr>
          <p:cNvSpPr/>
          <p:nvPr/>
        </p:nvSpPr>
        <p:spPr>
          <a:xfrm>
            <a:off x="511329" y="468113"/>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aphicFrame>
        <p:nvGraphicFramePr>
          <p:cNvPr id="8" name="Table 7">
            <a:extLst>
              <a:ext uri="{FF2B5EF4-FFF2-40B4-BE49-F238E27FC236}">
                <a16:creationId xmlns:a16="http://schemas.microsoft.com/office/drawing/2014/main" id="{F68DA9A7-BDFE-4D96-BB0D-E444E35DA8CF}"/>
              </a:ext>
            </a:extLst>
          </p:cNvPr>
          <p:cNvGraphicFramePr>
            <a:graphicFrameLocks noGrp="1"/>
          </p:cNvGraphicFramePr>
          <p:nvPr>
            <p:extLst>
              <p:ext uri="{D42A27DB-BD31-4B8C-83A1-F6EECF244321}">
                <p14:modId xmlns:p14="http://schemas.microsoft.com/office/powerpoint/2010/main" val="884894265"/>
              </p:ext>
            </p:extLst>
          </p:nvPr>
        </p:nvGraphicFramePr>
        <p:xfrm>
          <a:off x="511329" y="1357385"/>
          <a:ext cx="11202876" cy="5032505"/>
        </p:xfrm>
        <a:graphic>
          <a:graphicData uri="http://schemas.openxmlformats.org/drawingml/2006/table">
            <a:tbl>
              <a:tblPr firstRow="1" bandRow="1">
                <a:tableStyleId>{5C22544A-7EE6-4342-B048-85BDC9FD1C3A}</a:tableStyleId>
              </a:tblPr>
              <a:tblGrid>
                <a:gridCol w="7792814">
                  <a:extLst>
                    <a:ext uri="{9D8B030D-6E8A-4147-A177-3AD203B41FA5}">
                      <a16:colId xmlns:a16="http://schemas.microsoft.com/office/drawing/2014/main" val="3274449454"/>
                    </a:ext>
                  </a:extLst>
                </a:gridCol>
                <a:gridCol w="1617982">
                  <a:extLst>
                    <a:ext uri="{9D8B030D-6E8A-4147-A177-3AD203B41FA5}">
                      <a16:colId xmlns:a16="http://schemas.microsoft.com/office/drawing/2014/main" val="1028020656"/>
                    </a:ext>
                  </a:extLst>
                </a:gridCol>
                <a:gridCol w="1792080">
                  <a:extLst>
                    <a:ext uri="{9D8B030D-6E8A-4147-A177-3AD203B41FA5}">
                      <a16:colId xmlns:a16="http://schemas.microsoft.com/office/drawing/2014/main" val="560073301"/>
                    </a:ext>
                  </a:extLst>
                </a:gridCol>
              </a:tblGrid>
              <a:tr h="449374">
                <a:tc>
                  <a:txBody>
                    <a:bodyPr/>
                    <a:lstStyle/>
                    <a:p>
                      <a:r>
                        <a:rPr lang="en-US" dirty="0">
                          <a:latin typeface="Book Antiqua" panose="02040602050305030304" pitchFamily="18" charset="0"/>
                        </a:rPr>
                        <a:t>Particulars</a:t>
                      </a:r>
                    </a:p>
                  </a:txBody>
                  <a:tcPr/>
                </a:tc>
                <a:tc>
                  <a:txBody>
                    <a:bodyPr/>
                    <a:lstStyle/>
                    <a:p>
                      <a:pPr algn="ctr"/>
                      <a:r>
                        <a:rPr lang="en-US" dirty="0">
                          <a:latin typeface="Book Antiqua" panose="02040602050305030304" pitchFamily="18" charset="0"/>
                        </a:rPr>
                        <a:t>Amount</a:t>
                      </a:r>
                    </a:p>
                  </a:txBody>
                  <a:tcPr/>
                </a:tc>
                <a:tc>
                  <a:txBody>
                    <a:bodyPr/>
                    <a:lstStyle/>
                    <a:p>
                      <a:pPr algn="ctr"/>
                      <a:r>
                        <a:rPr lang="en-US" dirty="0">
                          <a:latin typeface="Book Antiqua" panose="02040602050305030304" pitchFamily="18" charset="0"/>
                        </a:rPr>
                        <a:t>Amount</a:t>
                      </a:r>
                    </a:p>
                  </a:txBody>
                  <a:tcPr/>
                </a:tc>
                <a:extLst>
                  <a:ext uri="{0D108BD9-81ED-4DB2-BD59-A6C34878D82A}">
                    <a16:rowId xmlns:a16="http://schemas.microsoft.com/office/drawing/2014/main" val="1455507315"/>
                  </a:ext>
                </a:extLst>
              </a:tr>
              <a:tr h="778844">
                <a:tc>
                  <a:txBody>
                    <a:bodyPr/>
                    <a:lstStyle/>
                    <a:p>
                      <a:r>
                        <a:rPr lang="en-US" sz="2200" dirty="0">
                          <a:latin typeface="Book Antiqua" panose="02040602050305030304" pitchFamily="18" charset="0"/>
                        </a:rPr>
                        <a:t>Full value of consideration received or accruing as a result of transfer</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2093821611"/>
                  </a:ext>
                </a:extLst>
              </a:tr>
              <a:tr h="1108043">
                <a:tc>
                  <a:txBody>
                    <a:bodyPr/>
                    <a:lstStyle/>
                    <a:p>
                      <a:r>
                        <a:rPr lang="en-US" sz="2200" dirty="0">
                          <a:latin typeface="Book Antiqua" panose="02040602050305030304" pitchFamily="18" charset="0"/>
                        </a:rPr>
                        <a:t>Less: Expenditure incurred wholly and exclusively in connection with such transfer (for e.g., brokerage on sale)</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2159852487"/>
                  </a:ext>
                </a:extLst>
              </a:tr>
              <a:tr h="449374">
                <a:tc>
                  <a:txBody>
                    <a:bodyPr/>
                    <a:lstStyle/>
                    <a:p>
                      <a:r>
                        <a:rPr lang="en-US" sz="2200" dirty="0">
                          <a:latin typeface="Book Antiqua" panose="02040602050305030304" pitchFamily="18" charset="0"/>
                        </a:rPr>
                        <a:t>Net Sale Consideration</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2719187895"/>
                  </a:ext>
                </a:extLst>
              </a:tr>
              <a:tr h="449374">
                <a:tc>
                  <a:txBody>
                    <a:bodyPr/>
                    <a:lstStyle/>
                    <a:p>
                      <a:r>
                        <a:rPr lang="en-US" sz="2200" dirty="0">
                          <a:latin typeface="Book Antiqua" panose="02040602050305030304" pitchFamily="18" charset="0"/>
                        </a:rPr>
                        <a:t>Less: Indexed Cost of acquisition (ICOA)</a:t>
                      </a:r>
                    </a:p>
                  </a:txBody>
                  <a:tcPr/>
                </a:tc>
                <a:tc>
                  <a:txBody>
                    <a:bodyPr/>
                    <a:lstStyle/>
                    <a:p>
                      <a:pPr algn="ctr"/>
                      <a:r>
                        <a:rPr lang="en-US" sz="2200" dirty="0">
                          <a:latin typeface="Book Antiqua" panose="02040602050305030304" pitchFamily="18" charset="0"/>
                        </a:rPr>
                        <a:t>xxx</a:t>
                      </a:r>
                    </a:p>
                  </a:txBody>
                  <a:tcPr/>
                </a:tc>
                <a:tc>
                  <a:txBody>
                    <a:bodyPr/>
                    <a:lstStyle/>
                    <a:p>
                      <a:pPr algn="ctr"/>
                      <a:endParaRPr lang="en-US" sz="2200" dirty="0">
                        <a:latin typeface="Book Antiqua" panose="02040602050305030304" pitchFamily="18" charset="0"/>
                      </a:endParaRPr>
                    </a:p>
                  </a:txBody>
                  <a:tcPr/>
                </a:tc>
                <a:extLst>
                  <a:ext uri="{0D108BD9-81ED-4DB2-BD59-A6C34878D82A}">
                    <a16:rowId xmlns:a16="http://schemas.microsoft.com/office/drawing/2014/main" val="881219669"/>
                  </a:ext>
                </a:extLst>
              </a:tr>
              <a:tr h="449374">
                <a:tc>
                  <a:txBody>
                    <a:bodyPr/>
                    <a:lstStyle/>
                    <a:p>
                      <a:r>
                        <a:rPr lang="en-US" sz="2200" dirty="0">
                          <a:latin typeface="Book Antiqua" panose="02040602050305030304" pitchFamily="18" charset="0"/>
                        </a:rPr>
                        <a:t>          Indexed Cost of Improvement (ICOI)</a:t>
                      </a:r>
                    </a:p>
                  </a:txBody>
                  <a:tcPr/>
                </a:tc>
                <a:tc>
                  <a:txBody>
                    <a:bodyPr/>
                    <a:lstStyle/>
                    <a:p>
                      <a:pPr algn="ctr"/>
                      <a:r>
                        <a:rPr lang="en-US" sz="2200" dirty="0">
                          <a:latin typeface="Book Antiqua" panose="02040602050305030304" pitchFamily="18" charset="0"/>
                        </a:rPr>
                        <a:t>xxx</a:t>
                      </a: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1469962915"/>
                  </a:ext>
                </a:extLst>
              </a:tr>
              <a:tr h="449374">
                <a:tc>
                  <a:txBody>
                    <a:bodyPr/>
                    <a:lstStyle/>
                    <a:p>
                      <a:r>
                        <a:rPr lang="en-US" sz="2200" dirty="0">
                          <a:latin typeface="Book Antiqua" panose="02040602050305030304" pitchFamily="18" charset="0"/>
                        </a:rPr>
                        <a:t>Long-term capital gain (LTGC)</a:t>
                      </a:r>
                    </a:p>
                  </a:txBody>
                  <a:tcPr/>
                </a:tc>
                <a:tc>
                  <a:txBody>
                    <a:bodyPr/>
                    <a:lstStyle/>
                    <a:p>
                      <a:pPr algn="ctr"/>
                      <a:endParaRPr lang="en-US" sz="2200">
                        <a:latin typeface="Book Antiqua" panose="02040602050305030304" pitchFamily="18" charset="0"/>
                      </a:endParaRPr>
                    </a:p>
                  </a:txBody>
                  <a:tcPr/>
                </a:tc>
                <a:tc>
                  <a:txBody>
                    <a:bodyPr/>
                    <a:lstStyle/>
                    <a:p>
                      <a:pPr algn="ctr"/>
                      <a:r>
                        <a:rPr lang="en-US" sz="2200" dirty="0">
                          <a:latin typeface="Book Antiqua" panose="02040602050305030304" pitchFamily="18" charset="0"/>
                        </a:rPr>
                        <a:t>xxx</a:t>
                      </a:r>
                    </a:p>
                  </a:txBody>
                  <a:tcPr/>
                </a:tc>
                <a:extLst>
                  <a:ext uri="{0D108BD9-81ED-4DB2-BD59-A6C34878D82A}">
                    <a16:rowId xmlns:a16="http://schemas.microsoft.com/office/drawing/2014/main" val="3244744170"/>
                  </a:ext>
                </a:extLst>
              </a:tr>
              <a:tr h="449374">
                <a:tc>
                  <a:txBody>
                    <a:bodyPr/>
                    <a:lstStyle/>
                    <a:p>
                      <a:r>
                        <a:rPr lang="en-US" sz="2200" dirty="0">
                          <a:latin typeface="Book Antiqua" panose="02040602050305030304" pitchFamily="18" charset="0"/>
                        </a:rPr>
                        <a:t>Less: Exemption under sections 54/54B/54D/54EC/54F</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b="0" dirty="0">
                          <a:latin typeface="Book Antiqua" panose="02040602050305030304" pitchFamily="18" charset="0"/>
                        </a:rPr>
                        <a:t>xxx</a:t>
                      </a:r>
                    </a:p>
                  </a:txBody>
                  <a:tcPr/>
                </a:tc>
                <a:extLst>
                  <a:ext uri="{0D108BD9-81ED-4DB2-BD59-A6C34878D82A}">
                    <a16:rowId xmlns:a16="http://schemas.microsoft.com/office/drawing/2014/main" val="2872224997"/>
                  </a:ext>
                </a:extLst>
              </a:tr>
              <a:tr h="449374">
                <a:tc>
                  <a:txBody>
                    <a:bodyPr/>
                    <a:lstStyle/>
                    <a:p>
                      <a:pPr algn="r"/>
                      <a:r>
                        <a:rPr lang="en-US" sz="2200" b="1" dirty="0">
                          <a:latin typeface="Book Antiqua" panose="02040602050305030304" pitchFamily="18" charset="0"/>
                        </a:rPr>
                        <a:t>Long-term Capital gain chargeable to tax (LTCG)</a:t>
                      </a:r>
                    </a:p>
                  </a:txBody>
                  <a:tcPr/>
                </a:tc>
                <a:tc>
                  <a:txBody>
                    <a:bodyPr/>
                    <a:lstStyle/>
                    <a:p>
                      <a:pPr algn="ctr"/>
                      <a:endParaRPr lang="en-US" sz="2200" dirty="0">
                        <a:latin typeface="Book Antiqua" panose="02040602050305030304" pitchFamily="18" charset="0"/>
                      </a:endParaRPr>
                    </a:p>
                  </a:txBody>
                  <a:tcPr/>
                </a:tc>
                <a:tc>
                  <a:txBody>
                    <a:bodyPr/>
                    <a:lstStyle/>
                    <a:p>
                      <a:pPr algn="ctr"/>
                      <a:r>
                        <a:rPr lang="en-US" sz="2200" b="1" dirty="0">
                          <a:latin typeface="Book Antiqua" panose="02040602050305030304" pitchFamily="18" charset="0"/>
                        </a:rPr>
                        <a:t>XXX</a:t>
                      </a:r>
                    </a:p>
                  </a:txBody>
                  <a:tcPr/>
                </a:tc>
                <a:extLst>
                  <a:ext uri="{0D108BD9-81ED-4DB2-BD59-A6C34878D82A}">
                    <a16:rowId xmlns:a16="http://schemas.microsoft.com/office/drawing/2014/main" val="1521044591"/>
                  </a:ext>
                </a:extLst>
              </a:tr>
            </a:tbl>
          </a:graphicData>
        </a:graphic>
      </p:graphicFrame>
    </p:spTree>
    <p:extLst>
      <p:ext uri="{BB962C8B-B14F-4D97-AF65-F5344CB8AC3E}">
        <p14:creationId xmlns:p14="http://schemas.microsoft.com/office/powerpoint/2010/main" val="475695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 Exemptions u/s 54</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456446" y="489598"/>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aphicFrame>
        <p:nvGraphicFramePr>
          <p:cNvPr id="7" name="Table 6">
            <a:extLst>
              <a:ext uri="{FF2B5EF4-FFF2-40B4-BE49-F238E27FC236}">
                <a16:creationId xmlns:a16="http://schemas.microsoft.com/office/drawing/2014/main" id="{89E29A40-9C3C-0D31-FFEC-A38DD9A9A66F}"/>
              </a:ext>
            </a:extLst>
          </p:cNvPr>
          <p:cNvGraphicFramePr>
            <a:graphicFrameLocks noGrp="1"/>
          </p:cNvGraphicFramePr>
          <p:nvPr>
            <p:extLst>
              <p:ext uri="{D42A27DB-BD31-4B8C-83A1-F6EECF244321}">
                <p14:modId xmlns:p14="http://schemas.microsoft.com/office/powerpoint/2010/main" val="1048788182"/>
              </p:ext>
            </p:extLst>
          </p:nvPr>
        </p:nvGraphicFramePr>
        <p:xfrm>
          <a:off x="390377" y="1356687"/>
          <a:ext cx="11357124" cy="5316285"/>
        </p:xfrm>
        <a:graphic>
          <a:graphicData uri="http://schemas.openxmlformats.org/drawingml/2006/table">
            <a:tbl>
              <a:tblPr firstRow="1" bandRow="1">
                <a:tableStyleId>{5C22544A-7EE6-4342-B048-85BDC9FD1C3A}</a:tableStyleId>
              </a:tblPr>
              <a:tblGrid>
                <a:gridCol w="4947742">
                  <a:extLst>
                    <a:ext uri="{9D8B030D-6E8A-4147-A177-3AD203B41FA5}">
                      <a16:colId xmlns:a16="http://schemas.microsoft.com/office/drawing/2014/main" val="1443765919"/>
                    </a:ext>
                  </a:extLst>
                </a:gridCol>
                <a:gridCol w="6409382">
                  <a:extLst>
                    <a:ext uri="{9D8B030D-6E8A-4147-A177-3AD203B41FA5}">
                      <a16:colId xmlns:a16="http://schemas.microsoft.com/office/drawing/2014/main" val="950038757"/>
                    </a:ext>
                  </a:extLst>
                </a:gridCol>
              </a:tblGrid>
              <a:tr h="653251">
                <a:tc>
                  <a:txBody>
                    <a:bodyPr/>
                    <a:lstStyle/>
                    <a:p>
                      <a:pPr>
                        <a:lnSpc>
                          <a:spcPct val="107000"/>
                        </a:lnSpc>
                        <a:spcAft>
                          <a:spcPts val="800"/>
                        </a:spcAft>
                      </a:pPr>
                      <a:r>
                        <a:rPr lang="en-US" sz="14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4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868635">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54 – Profit on Sale of property used for residence</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LTCG from land or building or lands appurtenant thereto and being a residential house</a:t>
                      </a:r>
                    </a:p>
                  </a:txBody>
                  <a:tcPr marL="190500" marR="190500" marT="238125" marB="238125" anchor="ctr"/>
                </a:tc>
                <a:extLst>
                  <a:ext uri="{0D108BD9-81ED-4DB2-BD59-A6C34878D82A}">
                    <a16:rowId xmlns:a16="http://schemas.microsoft.com/office/drawing/2014/main" val="3430599466"/>
                  </a:ext>
                </a:extLst>
              </a:tr>
              <a:tr h="868635">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54B - Capital gain on transfer of land used for agricultural purpose</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Capital gain arising from transfer of land which is used by the assessee, his parents or HUF</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868635">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54D - Compulsory acquisition of land and building </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Capital gain on compulsory acquisition of land or building or any right in land or building forming part of an industrial undertaking</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083182">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54EC – Capital gain not to be charged on investments in certain bonds</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4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Long term capital gains arising from transfer of land or building or both and the assessee has invested whole or part of the proceeds in the capital gain bonds</a:t>
                      </a:r>
                      <a:endParaRPr lang="en-US" sz="14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r h="669377">
                <a:tc>
                  <a:txBody>
                    <a:bodyPr/>
                    <a:lstStyle/>
                    <a:p>
                      <a:pPr>
                        <a:lnSpc>
                          <a:spcPct val="107000"/>
                        </a:lnSpc>
                        <a:spcAft>
                          <a:spcPts val="800"/>
                        </a:spcAft>
                      </a:pPr>
                      <a:r>
                        <a:rPr lang="en-US" sz="1400" kern="100" dirty="0">
                          <a:effectLst/>
                          <a:latin typeface="Book Antiqua" panose="02040602050305030304" pitchFamily="18" charset="0"/>
                          <a:ea typeface="Calibri" panose="020F0502020204030204" pitchFamily="34" charset="0"/>
                          <a:cs typeface="Times New Roman" panose="02020603050405020304" pitchFamily="18" charset="0"/>
                        </a:rPr>
                        <a:t>54F – Investment in residential house </a:t>
                      </a:r>
                    </a:p>
                  </a:txBody>
                  <a:tcPr marL="190500" marR="190500" marT="238125" marB="238125" anchor="ctr"/>
                </a:tc>
                <a:tc>
                  <a:txBody>
                    <a:bodyPr/>
                    <a:lstStyle/>
                    <a:p>
                      <a:pPr>
                        <a:lnSpc>
                          <a:spcPct val="107000"/>
                        </a:lnSpc>
                        <a:spcAft>
                          <a:spcPts val="800"/>
                        </a:spcAft>
                      </a:pPr>
                      <a:r>
                        <a:rPr lang="en-US" sz="1400" kern="100" dirty="0">
                          <a:effectLst/>
                          <a:latin typeface="Book Antiqua" panose="02040602050305030304" pitchFamily="18" charset="0"/>
                          <a:ea typeface="Calibri" panose="020F0502020204030204" pitchFamily="34" charset="0"/>
                          <a:cs typeface="Times New Roman" panose="02020603050405020304" pitchFamily="18" charset="0"/>
                        </a:rPr>
                        <a:t>Long term capital gain invested in purchase of residential house</a:t>
                      </a:r>
                    </a:p>
                  </a:txBody>
                  <a:tcPr marL="190500" marR="190500" marT="238125" marB="238125" anchor="ctr"/>
                </a:tc>
                <a:extLst>
                  <a:ext uri="{0D108BD9-81ED-4DB2-BD59-A6C34878D82A}">
                    <a16:rowId xmlns:a16="http://schemas.microsoft.com/office/drawing/2014/main" val="2969444055"/>
                  </a:ext>
                </a:extLst>
              </a:tr>
            </a:tbl>
          </a:graphicData>
        </a:graphic>
      </p:graphicFrame>
    </p:spTree>
    <p:extLst>
      <p:ext uri="{BB962C8B-B14F-4D97-AF65-F5344CB8AC3E}">
        <p14:creationId xmlns:p14="http://schemas.microsoft.com/office/powerpoint/2010/main" val="411213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96ADCC-3904-1A61-818A-CFE06C255851}"/>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83C52500-BDCC-A54E-F637-35651D568773}"/>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 Profit on sale of residential property</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AC91D6C1-3256-1A3A-1D05-DA43C97727C7}"/>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E061E745-0ED5-9F74-C732-045A9B8FB436}"/>
              </a:ext>
            </a:extLst>
          </p:cNvPr>
          <p:cNvGraphicFramePr>
            <a:graphicFrameLocks noGrp="1"/>
          </p:cNvGraphicFramePr>
          <p:nvPr>
            <p:extLst>
              <p:ext uri="{D42A27DB-BD31-4B8C-83A1-F6EECF244321}">
                <p14:modId xmlns:p14="http://schemas.microsoft.com/office/powerpoint/2010/main" val="1503137386"/>
              </p:ext>
            </p:extLst>
          </p:nvPr>
        </p:nvGraphicFramePr>
        <p:xfrm>
          <a:off x="390377" y="1356686"/>
          <a:ext cx="11344424" cy="4939984"/>
        </p:xfrm>
        <a:graphic>
          <a:graphicData uri="http://schemas.openxmlformats.org/drawingml/2006/table">
            <a:tbl>
              <a:tblPr firstRow="1" bandRow="1">
                <a:tableStyleId>{5C22544A-7EE6-4342-B048-85BDC9FD1C3A}</a:tableStyleId>
              </a:tblPr>
              <a:tblGrid>
                <a:gridCol w="2936736">
                  <a:extLst>
                    <a:ext uri="{9D8B030D-6E8A-4147-A177-3AD203B41FA5}">
                      <a16:colId xmlns:a16="http://schemas.microsoft.com/office/drawing/2014/main" val="1443765919"/>
                    </a:ext>
                  </a:extLst>
                </a:gridCol>
                <a:gridCol w="8407688">
                  <a:extLst>
                    <a:ext uri="{9D8B030D-6E8A-4147-A177-3AD203B41FA5}">
                      <a16:colId xmlns:a16="http://schemas.microsoft.com/office/drawing/2014/main" val="950038757"/>
                    </a:ext>
                  </a:extLst>
                </a:gridCol>
              </a:tblGrid>
              <a:tr h="708713">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Applicability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Individuals and Hindu Undivided Families (HUFs) who have earned long-term Capital Gain (LTCG) from the sale of a residential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96430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for availing the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Invested in purchasing or constructing a residential house property located in India</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218902">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Amount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Lower of –</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1) Amount of CG earned</a:t>
                      </a:r>
                      <a:r>
                        <a:rPr lang="en-US" sz="1600" i="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or</a:t>
                      </a:r>
                      <a:b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b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2) The amount invested in the new residential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r h="964056">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Time Limit for Investment</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Purchase another residential property </a:t>
                      </a: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within 1 year before or within 2 years after the sale or </a:t>
                      </a: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construct a residential house property within 3 years from the date of sale.</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85138232"/>
                  </a:ext>
                </a:extLst>
              </a:tr>
            </a:tbl>
          </a:graphicData>
        </a:graphic>
      </p:graphicFrame>
    </p:spTree>
    <p:extLst>
      <p:ext uri="{BB962C8B-B14F-4D97-AF65-F5344CB8AC3E}">
        <p14:creationId xmlns:p14="http://schemas.microsoft.com/office/powerpoint/2010/main" val="116440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86502-7218-1184-F808-07F215E805D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DBEA168-4BEB-E4BD-07A2-EFBDEC5F6C39}"/>
              </a:ext>
            </a:extLst>
          </p:cNvPr>
          <p:cNvSpPr>
            <a:spLocks noGrp="1"/>
          </p:cNvSpPr>
          <p:nvPr>
            <p:ph type="body" idx="1"/>
          </p:nvPr>
        </p:nvSpPr>
        <p:spPr>
          <a:xfrm>
            <a:off x="522515" y="1655180"/>
            <a:ext cx="11026018" cy="4521783"/>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30B70379-BCCB-B412-33AB-4B53A4BBB888}"/>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dirty="0">
                <a:latin typeface="Book Antiqua" panose="02040602050305030304" pitchFamily="18" charset="0"/>
              </a:rPr>
              <a:t>Section 54- Profit on sale of residential property</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788535B9-960E-E905-6E8D-D4D0DFF5115D}"/>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graphicFrame>
        <p:nvGraphicFramePr>
          <p:cNvPr id="7" name="Table 6">
            <a:extLst>
              <a:ext uri="{FF2B5EF4-FFF2-40B4-BE49-F238E27FC236}">
                <a16:creationId xmlns:a16="http://schemas.microsoft.com/office/drawing/2014/main" id="{164353F6-B473-3BDD-743A-76CE03A5CB8F}"/>
              </a:ext>
            </a:extLst>
          </p:cNvPr>
          <p:cNvGraphicFramePr>
            <a:graphicFrameLocks noGrp="1"/>
          </p:cNvGraphicFramePr>
          <p:nvPr>
            <p:extLst>
              <p:ext uri="{D42A27DB-BD31-4B8C-83A1-F6EECF244321}">
                <p14:modId xmlns:p14="http://schemas.microsoft.com/office/powerpoint/2010/main" val="687892286"/>
              </p:ext>
            </p:extLst>
          </p:nvPr>
        </p:nvGraphicFramePr>
        <p:xfrm>
          <a:off x="390377" y="1356688"/>
          <a:ext cx="11357124" cy="5142498"/>
        </p:xfrm>
        <a:graphic>
          <a:graphicData uri="http://schemas.openxmlformats.org/drawingml/2006/table">
            <a:tbl>
              <a:tblPr firstRow="1" bandRow="1">
                <a:tableStyleId>{5C22544A-7EE6-4342-B048-85BDC9FD1C3A}</a:tableStyleId>
              </a:tblPr>
              <a:tblGrid>
                <a:gridCol w="2940023">
                  <a:extLst>
                    <a:ext uri="{9D8B030D-6E8A-4147-A177-3AD203B41FA5}">
                      <a16:colId xmlns:a16="http://schemas.microsoft.com/office/drawing/2014/main" val="1443765919"/>
                    </a:ext>
                  </a:extLst>
                </a:gridCol>
                <a:gridCol w="8417101">
                  <a:extLst>
                    <a:ext uri="{9D8B030D-6E8A-4147-A177-3AD203B41FA5}">
                      <a16:colId xmlns:a16="http://schemas.microsoft.com/office/drawing/2014/main" val="950038757"/>
                    </a:ext>
                  </a:extLst>
                </a:gridCol>
              </a:tblGrid>
              <a:tr h="689201">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Section 54</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Explanation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732865344"/>
                  </a:ext>
                </a:extLst>
              </a:tr>
              <a:tr h="993365">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Limitations on the Number of Properties</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Claim the exemption for the sale of only 2 residential properties in their lifetime, provided the long-term capital gain does not exceed Rs. 2 crores.</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430599466"/>
                  </a:ext>
                </a:extLst>
              </a:tr>
              <a:tr h="993365">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Utilization of Exemption</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cost of the new property is less than the LTCG, the taxpayer will have to pay tax on the unutilized amount in the year of sale of the old property. </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1140379496"/>
                  </a:ext>
                </a:extLst>
              </a:tr>
              <a:tr h="118534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Conditions on Transfer of the New Property</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If the new residential property is sold </a:t>
                      </a:r>
                      <a:r>
                        <a:rPr lang="en-US" sz="1600" b="1"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within 3 years</a:t>
                      </a: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 from its purchase or construction, the exemption claimed will be withdrawn by deducting the amount of exemption earlier provided from the Cost of Acquisition of the new house sold.</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3656983829"/>
                  </a:ext>
                </a:extLst>
              </a:tr>
              <a:tr h="1180283">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Other Important Points</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tc>
                  <a:txBody>
                    <a:bodyPr/>
                    <a:lstStyle/>
                    <a:p>
                      <a:pPr>
                        <a:lnSpc>
                          <a:spcPct val="107000"/>
                        </a:lnSpc>
                        <a:spcAft>
                          <a:spcPts val="800"/>
                        </a:spcAft>
                      </a:pPr>
                      <a:r>
                        <a:rPr lang="en-US" sz="1600" kern="0" dirty="0">
                          <a:solidFill>
                            <a:srgbClr val="232931"/>
                          </a:solidFill>
                          <a:effectLst/>
                          <a:latin typeface="Book Antiqua" panose="02040602050305030304" pitchFamily="18" charset="0"/>
                          <a:ea typeface="Times New Roman" panose="02020603050405020304" pitchFamily="18" charset="0"/>
                          <a:cs typeface="Times New Roman" panose="02020603050405020304" pitchFamily="18" charset="0"/>
                        </a:rPr>
                        <a:t>It is important to note that it applies only to the sale of residential property and not to commercial properties. Additionally, the exemption is available only for LTCG</a:t>
                      </a:r>
                      <a:endParaRPr lang="en-US" sz="1600" kern="1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190500" marR="190500" marT="238125" marB="238125" anchor="ctr"/>
                </a:tc>
                <a:extLst>
                  <a:ext uri="{0D108BD9-81ED-4DB2-BD59-A6C34878D82A}">
                    <a16:rowId xmlns:a16="http://schemas.microsoft.com/office/drawing/2014/main" val="4037416084"/>
                  </a:ext>
                </a:extLst>
              </a:tr>
            </a:tbl>
          </a:graphicData>
        </a:graphic>
      </p:graphicFrame>
    </p:spTree>
    <p:extLst>
      <p:ext uri="{BB962C8B-B14F-4D97-AF65-F5344CB8AC3E}">
        <p14:creationId xmlns:p14="http://schemas.microsoft.com/office/powerpoint/2010/main" val="110837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74756-DFBC-2362-4BE2-199E05A2F31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D7CBF14-763F-12D1-E6BE-4B38349F8B85}"/>
              </a:ext>
            </a:extLst>
          </p:cNvPr>
          <p:cNvSpPr>
            <a:spLocks noGrp="1"/>
          </p:cNvSpPr>
          <p:nvPr>
            <p:ph type="body" idx="1"/>
          </p:nvPr>
        </p:nvSpPr>
        <p:spPr>
          <a:xfrm>
            <a:off x="13090967" y="5069711"/>
            <a:ext cx="704402" cy="1107252"/>
          </a:xfrm>
        </p:spPr>
        <p:txBody>
          <a:bodyPr vert="horz" lIns="91440" tIns="45720" rIns="91440" bIns="45720" rtlCol="0">
            <a:normAutofit/>
          </a:bodyPr>
          <a:lstStyle/>
          <a:p>
            <a:pPr marL="11113" indent="0" algn="just">
              <a:lnSpc>
                <a:spcPct val="90000"/>
              </a:lnSpc>
              <a:spcBef>
                <a:spcPts val="1000"/>
              </a:spcBef>
              <a:buSzPct val="80000"/>
              <a:buNone/>
            </a:pPr>
            <a:endParaRPr lang="en-US" sz="2400" b="0" dirty="0">
              <a:solidFill>
                <a:srgbClr val="FF0000"/>
              </a:solidFill>
              <a:latin typeface="Book Antiqua" panose="02040602050305030304" pitchFamily="18" charset="0"/>
              <a:cs typeface="Geeza Pro" panose="02000400000000000000" pitchFamily="2" charset="-78"/>
            </a:endParaRPr>
          </a:p>
        </p:txBody>
      </p:sp>
      <p:sp>
        <p:nvSpPr>
          <p:cNvPr id="3" name="Title 2">
            <a:extLst>
              <a:ext uri="{FF2B5EF4-FFF2-40B4-BE49-F238E27FC236}">
                <a16:creationId xmlns:a16="http://schemas.microsoft.com/office/drawing/2014/main" id="{0340E8AC-3745-C461-C73E-EFD7AB040DBB}"/>
              </a:ext>
            </a:extLst>
          </p:cNvPr>
          <p:cNvSpPr>
            <a:spLocks noGrp="1"/>
          </p:cNvSpPr>
          <p:nvPr>
            <p:ph type="title"/>
          </p:nvPr>
        </p:nvSpPr>
        <p:spPr>
          <a:xfrm>
            <a:off x="522515" y="220949"/>
            <a:ext cx="10905066" cy="1135737"/>
          </a:xfrm>
        </p:spPr>
        <p:txBody>
          <a:bodyPr vert="horz" lIns="91440" tIns="45720" rIns="91440" bIns="45720" rtlCol="0" anchor="ctr">
            <a:normAutofit/>
          </a:bodyPr>
          <a:lstStyle/>
          <a:p>
            <a:pPr algn="l">
              <a:spcBef>
                <a:spcPct val="0"/>
              </a:spcBef>
            </a:pPr>
            <a:r>
              <a:rPr lang="en-US" sz="3600" kern="1200" dirty="0">
                <a:solidFill>
                  <a:schemeClr val="tx1"/>
                </a:solidFill>
                <a:latin typeface="Book Antiqua" panose="02040602050305030304" pitchFamily="18" charset="0"/>
              </a:rPr>
              <a:t>Case </a:t>
            </a:r>
            <a:r>
              <a:rPr lang="en-US" sz="3600" dirty="0">
                <a:latin typeface="Book Antiqua" panose="02040602050305030304" pitchFamily="18" charset="0"/>
              </a:rPr>
              <a:t>Law</a:t>
            </a:r>
            <a:endParaRPr lang="en-US" sz="3600" kern="1200" dirty="0">
              <a:solidFill>
                <a:schemeClr val="tx1"/>
              </a:solidFill>
              <a:latin typeface="Book Antiqua" panose="02040602050305030304" pitchFamily="18" charset="0"/>
            </a:endParaRPr>
          </a:p>
        </p:txBody>
      </p:sp>
      <p:sp>
        <p:nvSpPr>
          <p:cNvPr id="4" name="Rectangle 3">
            <a:extLst>
              <a:ext uri="{FF2B5EF4-FFF2-40B4-BE49-F238E27FC236}">
                <a16:creationId xmlns:a16="http://schemas.microsoft.com/office/drawing/2014/main" id="{769EDB5F-AF14-F408-DC7A-2A50041BC011}"/>
              </a:ext>
            </a:extLst>
          </p:cNvPr>
          <p:cNvSpPr/>
          <p:nvPr/>
        </p:nvSpPr>
        <p:spPr>
          <a:xfrm>
            <a:off x="390377" y="459755"/>
            <a:ext cx="132138" cy="5984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Book Antiqua" panose="02040602050305030304" pitchFamily="18" charset="0"/>
            </a:endParaRPr>
          </a:p>
        </p:txBody>
      </p:sp>
      <p:sp>
        <p:nvSpPr>
          <p:cNvPr id="5" name="TextBox 4">
            <a:extLst>
              <a:ext uri="{FF2B5EF4-FFF2-40B4-BE49-F238E27FC236}">
                <a16:creationId xmlns:a16="http://schemas.microsoft.com/office/drawing/2014/main" id="{6BB769B9-A6F4-2A2B-C004-06B9B4975D21}"/>
              </a:ext>
            </a:extLst>
          </p:cNvPr>
          <p:cNvSpPr txBox="1"/>
          <p:nvPr/>
        </p:nvSpPr>
        <p:spPr>
          <a:xfrm>
            <a:off x="522515" y="1482811"/>
            <a:ext cx="10487355" cy="4524315"/>
          </a:xfrm>
          <a:prstGeom prst="rect">
            <a:avLst/>
          </a:prstGeom>
          <a:noFill/>
        </p:spPr>
        <p:txBody>
          <a:bodyPr wrap="square" rtlCol="0">
            <a:spAutoFit/>
          </a:bodyPr>
          <a:lstStyle/>
          <a:p>
            <a:pPr algn="l"/>
            <a:r>
              <a:rPr lang="en-US" sz="2400" b="0" i="0" dirty="0">
                <a:solidFill>
                  <a:schemeClr val="tx1"/>
                </a:solidFill>
                <a:effectLst/>
                <a:latin typeface="Book Antiqua" panose="02040602050305030304" pitchFamily="18" charset="0"/>
              </a:rPr>
              <a:t>Dr Sheela </a:t>
            </a:r>
            <a:r>
              <a:rPr lang="en-US" sz="2400" b="0" i="0" dirty="0" err="1">
                <a:solidFill>
                  <a:schemeClr val="tx1"/>
                </a:solidFill>
                <a:effectLst/>
                <a:latin typeface="Book Antiqua" panose="02040602050305030304" pitchFamily="18" charset="0"/>
              </a:rPr>
              <a:t>Puttabuddi</a:t>
            </a:r>
            <a:r>
              <a:rPr lang="en-US" sz="2400" b="0" i="0" dirty="0">
                <a:solidFill>
                  <a:schemeClr val="tx1"/>
                </a:solidFill>
                <a:effectLst/>
                <a:latin typeface="Book Antiqua" panose="02040602050305030304" pitchFamily="18" charset="0"/>
              </a:rPr>
              <a:t> v ITO Bangalore ITAT 2022</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Facts:</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sold property and invested capital gain for purchasing an agricultural land which was to be converted into NA land by builder</a:t>
            </a:r>
          </a:p>
          <a:p>
            <a:pPr marL="233363" indent="-233363" algn="l">
              <a:buFont typeface="Arial" panose="020B0604020202020204" pitchFamily="34" charset="0"/>
              <a:buChar char="•"/>
            </a:pPr>
            <a:r>
              <a:rPr lang="en-US" sz="2400" dirty="0">
                <a:solidFill>
                  <a:schemeClr val="tx1"/>
                </a:solidFill>
                <a:latin typeface="Book Antiqua" panose="02040602050305030304" pitchFamily="18" charset="0"/>
              </a:rPr>
              <a:t>Assessee was entitled to received property from the builder</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Assessee also paid for the new property to the bu</a:t>
            </a:r>
            <a:r>
              <a:rPr lang="en-US" sz="2400" dirty="0">
                <a:solidFill>
                  <a:schemeClr val="tx1"/>
                </a:solidFill>
                <a:latin typeface="Book Antiqua" panose="02040602050305030304" pitchFamily="18" charset="0"/>
              </a:rPr>
              <a:t>ilder </a:t>
            </a:r>
          </a:p>
          <a:p>
            <a:pPr marL="233363" indent="-233363" algn="l">
              <a:buFont typeface="Arial" panose="020B0604020202020204" pitchFamily="34" charset="0"/>
              <a:buChar char="•"/>
            </a:pPr>
            <a:r>
              <a:rPr lang="en-US" sz="2400" b="0" i="0" dirty="0">
                <a:solidFill>
                  <a:schemeClr val="tx1"/>
                </a:solidFill>
                <a:effectLst/>
                <a:latin typeface="Book Antiqua" panose="02040602050305030304" pitchFamily="18" charset="0"/>
              </a:rPr>
              <a:t>AO </a:t>
            </a:r>
            <a:r>
              <a:rPr lang="en-US" sz="2400" b="0" i="0" dirty="0" err="1">
                <a:solidFill>
                  <a:schemeClr val="tx1"/>
                </a:solidFill>
                <a:effectLst/>
                <a:latin typeface="Book Antiqua" panose="02040602050305030304" pitchFamily="18" charset="0"/>
              </a:rPr>
              <a:t>deined</a:t>
            </a:r>
            <a:r>
              <a:rPr lang="en-US" sz="2400" b="0" i="0" dirty="0">
                <a:solidFill>
                  <a:schemeClr val="tx1"/>
                </a:solidFill>
                <a:effectLst/>
                <a:latin typeface="Book Antiqua" panose="02040602050305030304" pitchFamily="18" charset="0"/>
              </a:rPr>
              <a:t> exemption on the ground that new house property was registered beyond stipulated period of 2 years</a:t>
            </a:r>
          </a:p>
          <a:p>
            <a:pPr algn="l"/>
            <a:endParaRPr lang="en-US" sz="2400" b="0" i="0" dirty="0">
              <a:solidFill>
                <a:schemeClr val="tx1"/>
              </a:solidFill>
              <a:effectLst/>
              <a:latin typeface="Book Antiqua" panose="02040602050305030304" pitchFamily="18" charset="0"/>
            </a:endParaRPr>
          </a:p>
          <a:p>
            <a:pPr algn="l"/>
            <a:r>
              <a:rPr lang="en-US" sz="2400" b="0" i="0" dirty="0">
                <a:solidFill>
                  <a:schemeClr val="tx1"/>
                </a:solidFill>
                <a:effectLst/>
                <a:latin typeface="Book Antiqua" panose="02040602050305030304" pitchFamily="18" charset="0"/>
              </a:rPr>
              <a:t>Issue:</a:t>
            </a:r>
          </a:p>
          <a:p>
            <a:pPr marL="233363" indent="-222250" algn="l">
              <a:buFont typeface="Arial" panose="020B0604020202020204" pitchFamily="34" charset="0"/>
              <a:buChar char="•"/>
            </a:pPr>
            <a:r>
              <a:rPr lang="en-US" sz="2400" b="0" i="0" dirty="0">
                <a:solidFill>
                  <a:schemeClr val="tx1"/>
                </a:solidFill>
                <a:effectLst/>
                <a:latin typeface="Book Antiqua" panose="02040602050305030304" pitchFamily="18" charset="0"/>
              </a:rPr>
              <a:t>Whether the assessee is </a:t>
            </a:r>
            <a:r>
              <a:rPr lang="en-US" sz="2400" dirty="0">
                <a:solidFill>
                  <a:schemeClr val="tx1"/>
                </a:solidFill>
                <a:latin typeface="Book Antiqua" panose="02040602050305030304" pitchFamily="18" charset="0"/>
              </a:rPr>
              <a:t>entitled to deduction u/s 54?</a:t>
            </a:r>
          </a:p>
        </p:txBody>
      </p:sp>
    </p:spTree>
    <p:extLst>
      <p:ext uri="{BB962C8B-B14F-4D97-AF65-F5344CB8AC3E}">
        <p14:creationId xmlns:p14="http://schemas.microsoft.com/office/powerpoint/2010/main" val="3416678462"/>
      </p:ext>
    </p:extLst>
  </p:cSld>
  <p:clrMapOvr>
    <a:masterClrMapping/>
  </p:clrMapOvr>
</p:sld>
</file>

<file path=ppt/theme/theme1.xml><?xml version="1.0" encoding="utf-8"?>
<a:theme xmlns:a="http://schemas.openxmlformats.org/drawingml/2006/main" name="Geometric Style Research Poster by Slidesgo">
  <a:themeElements>
    <a:clrScheme name="Simple Light">
      <a:dk1>
        <a:srgbClr val="142360"/>
      </a:dk1>
      <a:lt1>
        <a:srgbClr val="00C3C7"/>
      </a:lt1>
      <a:dk2>
        <a:srgbClr val="FFFFFF"/>
      </a:dk2>
      <a:lt2>
        <a:srgbClr val="B4E8F8"/>
      </a:lt2>
      <a:accent1>
        <a:srgbClr val="0055A5"/>
      </a:accent1>
      <a:accent2>
        <a:srgbClr val="0095D5"/>
      </a:accent2>
      <a:accent3>
        <a:srgbClr val="FFFFFF"/>
      </a:accent3>
      <a:accent4>
        <a:srgbClr val="FFFFFF"/>
      </a:accent4>
      <a:accent5>
        <a:srgbClr val="FFFFFF"/>
      </a:accent5>
      <a:accent6>
        <a:srgbClr val="FFFFFF"/>
      </a:accent6>
      <a:hlink>
        <a:srgbClr val="14236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Geometric Style Research Poster by Slidesgo</Template>
  <TotalTime>21463</TotalTime>
  <Words>3455</Words>
  <Application>Microsoft Macintosh PowerPoint</Application>
  <PresentationFormat>Widescreen</PresentationFormat>
  <Paragraphs>360</Paragraphs>
  <Slides>40</Slides>
  <Notes>11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40</vt:i4>
      </vt:variant>
    </vt:vector>
  </HeadingPairs>
  <TitlesOfParts>
    <vt:vector size="52" baseType="lpstr">
      <vt:lpstr>Arial</vt:lpstr>
      <vt:lpstr>Book Antiqua</vt:lpstr>
      <vt:lpstr>Calibri</vt:lpstr>
      <vt:lpstr>Calibri Light</vt:lpstr>
      <vt:lpstr>Montserrat ExtraBold</vt:lpstr>
      <vt:lpstr>Proxima Nova</vt:lpstr>
      <vt:lpstr>Proxima Nova Semibold</vt:lpstr>
      <vt:lpstr>Roboto</vt:lpstr>
      <vt:lpstr>Söhne</vt:lpstr>
      <vt:lpstr>Geometric Style Research Poster by Slidesgo</vt:lpstr>
      <vt:lpstr>Slidesgo Final Pages</vt:lpstr>
      <vt:lpstr>Office Theme</vt:lpstr>
      <vt:lpstr>Capital Gains exemptions u/s 54 </vt:lpstr>
      <vt:lpstr>Index</vt:lpstr>
      <vt:lpstr>Section 45 provides that any profits or gains arising from the transfer of Capital Asset effected in the previous year will be chargeable to income tax under the head ‘Capital Gains’. Such capital gains will be deemed to be the income of the previous year in which the transfer took place.  </vt:lpstr>
      <vt:lpstr>Computation of capital gains</vt:lpstr>
      <vt:lpstr>Computation of capital gains</vt:lpstr>
      <vt:lpstr> Exemptions u/s 54</vt:lpstr>
      <vt:lpstr>Section 54- Profit on sale of residential property</vt:lpstr>
      <vt:lpstr>Section 54- Profit on sale of residential property</vt:lpstr>
      <vt:lpstr>Case Law</vt:lpstr>
      <vt:lpstr>Case Law</vt:lpstr>
      <vt:lpstr>Case Law</vt:lpstr>
      <vt:lpstr>Case Law</vt:lpstr>
      <vt:lpstr>Section 54B –Capital gain on sale of agricultural land</vt:lpstr>
      <vt:lpstr>Section 54B - Capital gain on sale of agricultural land</vt:lpstr>
      <vt:lpstr>Case Law</vt:lpstr>
      <vt:lpstr>Case Law</vt:lpstr>
      <vt:lpstr>Section 54F- Profit on Sale of Capital Asset other than Residential Property</vt:lpstr>
      <vt:lpstr>Section 54F- Profit on Sale of Capital Asset other than Residential Property</vt:lpstr>
      <vt:lpstr>Case Law</vt:lpstr>
      <vt:lpstr>Case Law</vt:lpstr>
      <vt:lpstr>Section 54EC- Investment in certain bonds</vt:lpstr>
      <vt:lpstr>Section 54EC- Investment in certain bonds</vt:lpstr>
      <vt:lpstr>Case Law</vt:lpstr>
      <vt:lpstr>Case Law</vt:lpstr>
      <vt:lpstr>Case Law</vt:lpstr>
      <vt:lpstr>Section 54D – Compulsory acquisition of land and building </vt:lpstr>
      <vt:lpstr>Section 54D - Compulsory acquisition of land and building</vt:lpstr>
      <vt:lpstr>PowerPoint Presentation</vt:lpstr>
      <vt:lpstr>Importance of Exemptions in capital gains</vt:lpstr>
      <vt:lpstr>Importance of Exemptions in capital gains</vt:lpstr>
      <vt:lpstr>Other important sections </vt:lpstr>
      <vt:lpstr>Section 50B - Slump Sale</vt:lpstr>
      <vt:lpstr>Section 50B - Slump Sale</vt:lpstr>
      <vt:lpstr>Advantages and disadvantages of Slump Sale </vt:lpstr>
      <vt:lpstr>Section 45(5)- Compulsory acquisition of assets</vt:lpstr>
      <vt:lpstr>Section 45(5A)- Capital Gain on Development Agreement</vt:lpstr>
      <vt:lpstr>Takeaways</vt:lpstr>
      <vt:lpstr>Takeaways</vt:lpstr>
      <vt:lpstr>Takeaways (Cont’d)</vt:lpstr>
      <vt:lpstr>Thank you!!              CA Narendra Joshi          98815 36977 narendra.joshi@mpchitale.com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195 OF THE INCOME-TAX ACT 1961</dc:title>
  <dc:creator>YASH GUJRATHI</dc:creator>
  <cp:lastModifiedBy>Narendra Joshi MPC</cp:lastModifiedBy>
  <cp:revision>562</cp:revision>
  <cp:lastPrinted>2023-05-25T10:40:18Z</cp:lastPrinted>
  <dcterms:created xsi:type="dcterms:W3CDTF">2022-07-13T09:38:29Z</dcterms:created>
  <dcterms:modified xsi:type="dcterms:W3CDTF">2024-03-05T02:12:10Z</dcterms:modified>
</cp:coreProperties>
</file>